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77" r:id="rId24"/>
    <p:sldId id="399" r:id="rId25"/>
    <p:sldId id="409" r:id="rId26"/>
    <p:sldId id="481" r:id="rId27"/>
    <p:sldId id="4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467151" y="893823"/>
            <a:ext cx="740223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pages contains a header and a body, the body is what user sees.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a tree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Each HTML element is called tag, we will have starting and ending tags.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&lt;tagName property=“value”&gt;Content&lt;/tagName&gt;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not a programming language, it’s a markup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390236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-We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390236" y="3272445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628650" y="907229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55" y="52459"/>
            <a:ext cx="2519940" cy="15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52575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628650" y="3969606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386340" y="1299831"/>
            <a:ext cx="6991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ways of applying </a:t>
            </a:r>
            <a:r>
              <a:rPr lang="en-US" dirty="0" err="1"/>
              <a:t>javaScript</a:t>
            </a:r>
            <a:r>
              <a:rPr lang="en-US" dirty="0"/>
              <a:t>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4FD06-CB12-47BB-BB50-920216F1C112}"/>
              </a:ext>
            </a:extLst>
          </p:cNvPr>
          <p:cNvSpPr txBox="1"/>
          <p:nvPr/>
        </p:nvSpPr>
        <p:spPr>
          <a:xfrm>
            <a:off x="386340" y="899721"/>
            <a:ext cx="570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How to apply JavaScript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F05635C-4B16-40F5-9949-EAE04E62FDF5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8247491" y="3160520"/>
            <a:chExt cx="2936875" cy="215286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8A1318-F365-4A0B-8B90-76F50165A0C9}"/>
                </a:ext>
              </a:extLst>
            </p:cNvPr>
            <p:cNvGrpSpPr/>
            <p:nvPr/>
          </p:nvGrpSpPr>
          <p:grpSpPr>
            <a:xfrm>
              <a:off x="8247491" y="3160520"/>
              <a:ext cx="2936875" cy="2152860"/>
              <a:chOff x="1503363" y="1830388"/>
              <a:chExt cx="2936875" cy="2152860"/>
            </a:xfrm>
          </p:grpSpPr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56FA40DD-0926-4BD4-8804-0C8761E67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2024273"/>
                <a:ext cx="2936875" cy="1958975"/>
              </a:xfrm>
              <a:custGeom>
                <a:avLst/>
                <a:gdLst>
                  <a:gd name="T0" fmla="*/ 0 w 3699"/>
                  <a:gd name="T1" fmla="*/ 0 h 2469"/>
                  <a:gd name="T2" fmla="*/ 3699 w 3699"/>
                  <a:gd name="T3" fmla="*/ 0 h 2469"/>
                  <a:gd name="T4" fmla="*/ 3699 w 3699"/>
                  <a:gd name="T5" fmla="*/ 2359 h 2469"/>
                  <a:gd name="T6" fmla="*/ 3696 w 3699"/>
                  <a:gd name="T7" fmla="*/ 2384 h 2469"/>
                  <a:gd name="T8" fmla="*/ 3688 w 3699"/>
                  <a:gd name="T9" fmla="*/ 2407 h 2469"/>
                  <a:gd name="T10" fmla="*/ 3676 w 3699"/>
                  <a:gd name="T11" fmla="*/ 2427 h 2469"/>
                  <a:gd name="T12" fmla="*/ 3658 w 3699"/>
                  <a:gd name="T13" fmla="*/ 2444 h 2469"/>
                  <a:gd name="T14" fmla="*/ 3637 w 3699"/>
                  <a:gd name="T15" fmla="*/ 2458 h 2469"/>
                  <a:gd name="T16" fmla="*/ 3615 w 3699"/>
                  <a:gd name="T17" fmla="*/ 2466 h 2469"/>
                  <a:gd name="T18" fmla="*/ 3589 w 3699"/>
                  <a:gd name="T19" fmla="*/ 2469 h 2469"/>
                  <a:gd name="T20" fmla="*/ 110 w 3699"/>
                  <a:gd name="T21" fmla="*/ 2469 h 2469"/>
                  <a:gd name="T22" fmla="*/ 84 w 3699"/>
                  <a:gd name="T23" fmla="*/ 2466 h 2469"/>
                  <a:gd name="T24" fmla="*/ 62 w 3699"/>
                  <a:gd name="T25" fmla="*/ 2458 h 2469"/>
                  <a:gd name="T26" fmla="*/ 42 w 3699"/>
                  <a:gd name="T27" fmla="*/ 2444 h 2469"/>
                  <a:gd name="T28" fmla="*/ 24 w 3699"/>
                  <a:gd name="T29" fmla="*/ 2427 h 2469"/>
                  <a:gd name="T30" fmla="*/ 11 w 3699"/>
                  <a:gd name="T31" fmla="*/ 2407 h 2469"/>
                  <a:gd name="T32" fmla="*/ 3 w 3699"/>
                  <a:gd name="T33" fmla="*/ 2384 h 2469"/>
                  <a:gd name="T34" fmla="*/ 0 w 3699"/>
                  <a:gd name="T35" fmla="*/ 2359 h 2469"/>
                  <a:gd name="T36" fmla="*/ 0 w 3699"/>
                  <a:gd name="T37" fmla="*/ 0 h 2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469">
                    <a:moveTo>
                      <a:pt x="0" y="0"/>
                    </a:moveTo>
                    <a:lnTo>
                      <a:pt x="3699" y="0"/>
                    </a:lnTo>
                    <a:lnTo>
                      <a:pt x="3699" y="2359"/>
                    </a:lnTo>
                    <a:lnTo>
                      <a:pt x="3696" y="2384"/>
                    </a:lnTo>
                    <a:lnTo>
                      <a:pt x="3688" y="2407"/>
                    </a:lnTo>
                    <a:lnTo>
                      <a:pt x="3676" y="2427"/>
                    </a:lnTo>
                    <a:lnTo>
                      <a:pt x="3658" y="2444"/>
                    </a:lnTo>
                    <a:lnTo>
                      <a:pt x="3637" y="2458"/>
                    </a:lnTo>
                    <a:lnTo>
                      <a:pt x="3615" y="2466"/>
                    </a:lnTo>
                    <a:lnTo>
                      <a:pt x="3589" y="2469"/>
                    </a:lnTo>
                    <a:lnTo>
                      <a:pt x="110" y="2469"/>
                    </a:lnTo>
                    <a:lnTo>
                      <a:pt x="84" y="2466"/>
                    </a:lnTo>
                    <a:lnTo>
                      <a:pt x="62" y="2458"/>
                    </a:lnTo>
                    <a:lnTo>
                      <a:pt x="42" y="2444"/>
                    </a:lnTo>
                    <a:lnTo>
                      <a:pt x="24" y="2427"/>
                    </a:lnTo>
                    <a:lnTo>
                      <a:pt x="11" y="2407"/>
                    </a:lnTo>
                    <a:lnTo>
                      <a:pt x="3" y="2384"/>
                    </a:lnTo>
                    <a:lnTo>
                      <a:pt x="0" y="23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E0C86BAF-CE66-440A-8C8B-6B56AAB5B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1830388"/>
                <a:ext cx="2936875" cy="211138"/>
              </a:xfrm>
              <a:custGeom>
                <a:avLst/>
                <a:gdLst>
                  <a:gd name="T0" fmla="*/ 110 w 3699"/>
                  <a:gd name="T1" fmla="*/ 0 h 266"/>
                  <a:gd name="T2" fmla="*/ 3589 w 3699"/>
                  <a:gd name="T3" fmla="*/ 0 h 266"/>
                  <a:gd name="T4" fmla="*/ 3615 w 3699"/>
                  <a:gd name="T5" fmla="*/ 3 h 266"/>
                  <a:gd name="T6" fmla="*/ 3637 w 3699"/>
                  <a:gd name="T7" fmla="*/ 11 h 266"/>
                  <a:gd name="T8" fmla="*/ 3658 w 3699"/>
                  <a:gd name="T9" fmla="*/ 25 h 266"/>
                  <a:gd name="T10" fmla="*/ 3676 w 3699"/>
                  <a:gd name="T11" fmla="*/ 42 h 266"/>
                  <a:gd name="T12" fmla="*/ 3688 w 3699"/>
                  <a:gd name="T13" fmla="*/ 62 h 266"/>
                  <a:gd name="T14" fmla="*/ 3696 w 3699"/>
                  <a:gd name="T15" fmla="*/ 84 h 266"/>
                  <a:gd name="T16" fmla="*/ 3699 w 3699"/>
                  <a:gd name="T17" fmla="*/ 110 h 266"/>
                  <a:gd name="T18" fmla="*/ 3699 w 3699"/>
                  <a:gd name="T19" fmla="*/ 266 h 266"/>
                  <a:gd name="T20" fmla="*/ 0 w 3699"/>
                  <a:gd name="T21" fmla="*/ 266 h 266"/>
                  <a:gd name="T22" fmla="*/ 0 w 3699"/>
                  <a:gd name="T23" fmla="*/ 110 h 266"/>
                  <a:gd name="T24" fmla="*/ 3 w 3699"/>
                  <a:gd name="T25" fmla="*/ 84 h 266"/>
                  <a:gd name="T26" fmla="*/ 11 w 3699"/>
                  <a:gd name="T27" fmla="*/ 62 h 266"/>
                  <a:gd name="T28" fmla="*/ 24 w 3699"/>
                  <a:gd name="T29" fmla="*/ 42 h 266"/>
                  <a:gd name="T30" fmla="*/ 42 w 3699"/>
                  <a:gd name="T31" fmla="*/ 25 h 266"/>
                  <a:gd name="T32" fmla="*/ 62 w 3699"/>
                  <a:gd name="T33" fmla="*/ 11 h 266"/>
                  <a:gd name="T34" fmla="*/ 84 w 3699"/>
                  <a:gd name="T35" fmla="*/ 3 h 266"/>
                  <a:gd name="T36" fmla="*/ 110 w 3699"/>
                  <a:gd name="T3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66">
                    <a:moveTo>
                      <a:pt x="110" y="0"/>
                    </a:moveTo>
                    <a:lnTo>
                      <a:pt x="3589" y="0"/>
                    </a:lnTo>
                    <a:lnTo>
                      <a:pt x="3615" y="3"/>
                    </a:lnTo>
                    <a:lnTo>
                      <a:pt x="3637" y="11"/>
                    </a:lnTo>
                    <a:lnTo>
                      <a:pt x="3658" y="25"/>
                    </a:lnTo>
                    <a:lnTo>
                      <a:pt x="3676" y="42"/>
                    </a:lnTo>
                    <a:lnTo>
                      <a:pt x="3688" y="62"/>
                    </a:lnTo>
                    <a:lnTo>
                      <a:pt x="3696" y="84"/>
                    </a:lnTo>
                    <a:lnTo>
                      <a:pt x="3699" y="110"/>
                    </a:lnTo>
                    <a:lnTo>
                      <a:pt x="3699" y="266"/>
                    </a:lnTo>
                    <a:lnTo>
                      <a:pt x="0" y="266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4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9FF51BFD-82E4-4F09-AACF-F7E1EC071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7 w 110"/>
                  <a:gd name="T5" fmla="*/ 10 h 109"/>
                  <a:gd name="T6" fmla="*/ 98 w 110"/>
                  <a:gd name="T7" fmla="*/ 22 h 109"/>
                  <a:gd name="T8" fmla="*/ 106 w 110"/>
                  <a:gd name="T9" fmla="*/ 37 h 109"/>
                  <a:gd name="T10" fmla="*/ 110 w 110"/>
                  <a:gd name="T11" fmla="*/ 55 h 109"/>
                  <a:gd name="T12" fmla="*/ 106 w 110"/>
                  <a:gd name="T13" fmla="*/ 72 h 109"/>
                  <a:gd name="T14" fmla="*/ 98 w 110"/>
                  <a:gd name="T15" fmla="*/ 86 h 109"/>
                  <a:gd name="T16" fmla="*/ 87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7" y="10"/>
                    </a:lnTo>
                    <a:lnTo>
                      <a:pt x="98" y="22"/>
                    </a:lnTo>
                    <a:lnTo>
                      <a:pt x="106" y="37"/>
                    </a:lnTo>
                    <a:lnTo>
                      <a:pt x="110" y="55"/>
                    </a:lnTo>
                    <a:lnTo>
                      <a:pt x="106" y="72"/>
                    </a:lnTo>
                    <a:lnTo>
                      <a:pt x="98" y="86"/>
                    </a:lnTo>
                    <a:lnTo>
                      <a:pt x="87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7547FFB6-6226-4F17-8166-5C567E0B3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3 w 110"/>
                  <a:gd name="T3" fmla="*/ 2 h 109"/>
                  <a:gd name="T4" fmla="*/ 88 w 110"/>
                  <a:gd name="T5" fmla="*/ 10 h 109"/>
                  <a:gd name="T6" fmla="*/ 100 w 110"/>
                  <a:gd name="T7" fmla="*/ 22 h 109"/>
                  <a:gd name="T8" fmla="*/ 108 w 110"/>
                  <a:gd name="T9" fmla="*/ 37 h 109"/>
                  <a:gd name="T10" fmla="*/ 110 w 110"/>
                  <a:gd name="T11" fmla="*/ 55 h 109"/>
                  <a:gd name="T12" fmla="*/ 108 w 110"/>
                  <a:gd name="T13" fmla="*/ 72 h 109"/>
                  <a:gd name="T14" fmla="*/ 100 w 110"/>
                  <a:gd name="T15" fmla="*/ 86 h 109"/>
                  <a:gd name="T16" fmla="*/ 88 w 110"/>
                  <a:gd name="T17" fmla="*/ 99 h 109"/>
                  <a:gd name="T18" fmla="*/ 73 w 110"/>
                  <a:gd name="T19" fmla="*/ 107 h 109"/>
                  <a:gd name="T20" fmla="*/ 55 w 110"/>
                  <a:gd name="T21" fmla="*/ 109 h 109"/>
                  <a:gd name="T22" fmla="*/ 38 w 110"/>
                  <a:gd name="T23" fmla="*/ 107 h 109"/>
                  <a:gd name="T24" fmla="*/ 23 w 110"/>
                  <a:gd name="T25" fmla="*/ 99 h 109"/>
                  <a:gd name="T26" fmla="*/ 11 w 110"/>
                  <a:gd name="T27" fmla="*/ 86 h 109"/>
                  <a:gd name="T28" fmla="*/ 4 w 110"/>
                  <a:gd name="T29" fmla="*/ 72 h 109"/>
                  <a:gd name="T30" fmla="*/ 0 w 110"/>
                  <a:gd name="T31" fmla="*/ 55 h 109"/>
                  <a:gd name="T32" fmla="*/ 4 w 110"/>
                  <a:gd name="T33" fmla="*/ 37 h 109"/>
                  <a:gd name="T34" fmla="*/ 11 w 110"/>
                  <a:gd name="T35" fmla="*/ 22 h 109"/>
                  <a:gd name="T36" fmla="*/ 23 w 110"/>
                  <a:gd name="T37" fmla="*/ 10 h 109"/>
                  <a:gd name="T38" fmla="*/ 38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3" y="2"/>
                    </a:lnTo>
                    <a:lnTo>
                      <a:pt x="88" y="10"/>
                    </a:lnTo>
                    <a:lnTo>
                      <a:pt x="100" y="22"/>
                    </a:lnTo>
                    <a:lnTo>
                      <a:pt x="108" y="37"/>
                    </a:lnTo>
                    <a:lnTo>
                      <a:pt x="110" y="55"/>
                    </a:lnTo>
                    <a:lnTo>
                      <a:pt x="108" y="72"/>
                    </a:lnTo>
                    <a:lnTo>
                      <a:pt x="100" y="86"/>
                    </a:lnTo>
                    <a:lnTo>
                      <a:pt x="88" y="99"/>
                    </a:lnTo>
                    <a:lnTo>
                      <a:pt x="73" y="107"/>
                    </a:lnTo>
                    <a:lnTo>
                      <a:pt x="55" y="109"/>
                    </a:lnTo>
                    <a:lnTo>
                      <a:pt x="38" y="107"/>
                    </a:lnTo>
                    <a:lnTo>
                      <a:pt x="23" y="99"/>
                    </a:lnTo>
                    <a:lnTo>
                      <a:pt x="11" y="86"/>
                    </a:lnTo>
                    <a:lnTo>
                      <a:pt x="4" y="72"/>
                    </a:lnTo>
                    <a:lnTo>
                      <a:pt x="0" y="55"/>
                    </a:lnTo>
                    <a:lnTo>
                      <a:pt x="4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8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9CACD8FA-7CE0-4F6F-9FE2-FD477E61E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8 w 110"/>
                  <a:gd name="T5" fmla="*/ 10 h 109"/>
                  <a:gd name="T6" fmla="*/ 99 w 110"/>
                  <a:gd name="T7" fmla="*/ 22 h 109"/>
                  <a:gd name="T8" fmla="*/ 107 w 110"/>
                  <a:gd name="T9" fmla="*/ 37 h 109"/>
                  <a:gd name="T10" fmla="*/ 110 w 110"/>
                  <a:gd name="T11" fmla="*/ 55 h 109"/>
                  <a:gd name="T12" fmla="*/ 107 w 110"/>
                  <a:gd name="T13" fmla="*/ 72 h 109"/>
                  <a:gd name="T14" fmla="*/ 99 w 110"/>
                  <a:gd name="T15" fmla="*/ 86 h 109"/>
                  <a:gd name="T16" fmla="*/ 88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8" y="10"/>
                    </a:lnTo>
                    <a:lnTo>
                      <a:pt x="99" y="22"/>
                    </a:lnTo>
                    <a:lnTo>
                      <a:pt x="107" y="37"/>
                    </a:lnTo>
                    <a:lnTo>
                      <a:pt x="110" y="55"/>
                    </a:lnTo>
                    <a:lnTo>
                      <a:pt x="107" y="72"/>
                    </a:lnTo>
                    <a:lnTo>
                      <a:pt x="99" y="86"/>
                    </a:lnTo>
                    <a:lnTo>
                      <a:pt x="88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F39F53-6E19-493E-BD1B-3C7E9FBD5230}"/>
                </a:ext>
              </a:extLst>
            </p:cNvPr>
            <p:cNvGrpSpPr/>
            <p:nvPr/>
          </p:nvGrpSpPr>
          <p:grpSpPr>
            <a:xfrm>
              <a:off x="8389572" y="3502619"/>
              <a:ext cx="2206625" cy="1646202"/>
              <a:chOff x="2287587" y="1937871"/>
              <a:chExt cx="2206625" cy="1646202"/>
            </a:xfrm>
          </p:grpSpPr>
          <p:sp>
            <p:nvSpPr>
              <p:cNvPr id="87" name="Rounded Rectangle 597">
                <a:extLst>
                  <a:ext uri="{FF2B5EF4-FFF2-40B4-BE49-F238E27FC236}">
                    <a16:creationId xmlns:a16="http://schemas.microsoft.com/office/drawing/2014/main" id="{31532D78-0F5A-4318-892A-12FEA3DEA80A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Rounded Rectangle 598">
                <a:extLst>
                  <a:ext uri="{FF2B5EF4-FFF2-40B4-BE49-F238E27FC236}">
                    <a16:creationId xmlns:a16="http://schemas.microsoft.com/office/drawing/2014/main" id="{19748451-0F28-4AD8-B16F-2082CA5A9265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Rounded Rectangle 599">
                <a:extLst>
                  <a:ext uri="{FF2B5EF4-FFF2-40B4-BE49-F238E27FC236}">
                    <a16:creationId xmlns:a16="http://schemas.microsoft.com/office/drawing/2014/main" id="{74F89334-0408-4F3E-A179-5770E23E3DED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DB22075-9C17-4C3E-A6B6-DB8D583635F7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3" name="Rounded Rectangle 613">
                  <a:extLst>
                    <a:ext uri="{FF2B5EF4-FFF2-40B4-BE49-F238E27FC236}">
                      <a16:creationId xmlns:a16="http://schemas.microsoft.com/office/drawing/2014/main" id="{D4EB4240-DEB8-4ACA-BB37-C143AED82D4A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Rounded Rectangle 614">
                  <a:extLst>
                    <a:ext uri="{FF2B5EF4-FFF2-40B4-BE49-F238E27FC236}">
                      <a16:creationId xmlns:a16="http://schemas.microsoft.com/office/drawing/2014/main" id="{F11648F1-66DB-4A34-890D-5114CD730E78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1" name="Rounded Rectangle 601">
                <a:extLst>
                  <a:ext uri="{FF2B5EF4-FFF2-40B4-BE49-F238E27FC236}">
                    <a16:creationId xmlns:a16="http://schemas.microsoft.com/office/drawing/2014/main" id="{40F2C82C-3A0B-4A3E-A332-CA1E7DD3B638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Rounded Rectangle 602">
                <a:extLst>
                  <a:ext uri="{FF2B5EF4-FFF2-40B4-BE49-F238E27FC236}">
                    <a16:creationId xmlns:a16="http://schemas.microsoft.com/office/drawing/2014/main" id="{253E73EF-A3C1-4398-9BA0-7589D7CCDC49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F0D68CB-ED4E-45CE-8C0D-2F1E41FE40A5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1" name="Rounded Rectangle 611">
                  <a:extLst>
                    <a:ext uri="{FF2B5EF4-FFF2-40B4-BE49-F238E27FC236}">
                      <a16:creationId xmlns:a16="http://schemas.microsoft.com/office/drawing/2014/main" id="{8A6216F3-0203-4559-B56F-39502EAF9A02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Rounded Rectangle 612">
                  <a:extLst>
                    <a:ext uri="{FF2B5EF4-FFF2-40B4-BE49-F238E27FC236}">
                      <a16:creationId xmlns:a16="http://schemas.microsoft.com/office/drawing/2014/main" id="{8CD555CF-8589-4F36-9E49-7F52ABC4F374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4" name="Rounded Rectangle 604">
                <a:extLst>
                  <a:ext uri="{FF2B5EF4-FFF2-40B4-BE49-F238E27FC236}">
                    <a16:creationId xmlns:a16="http://schemas.microsoft.com/office/drawing/2014/main" id="{4B01A544-27B7-4FB4-B2A9-11BEA2EF17B1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ounded Rectangle 605">
                <a:extLst>
                  <a:ext uri="{FF2B5EF4-FFF2-40B4-BE49-F238E27FC236}">
                    <a16:creationId xmlns:a16="http://schemas.microsoft.com/office/drawing/2014/main" id="{054C986F-C6C8-4EAD-A15C-4835AE3A3B5F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Rounded Rectangle 606">
                <a:extLst>
                  <a:ext uri="{FF2B5EF4-FFF2-40B4-BE49-F238E27FC236}">
                    <a16:creationId xmlns:a16="http://schemas.microsoft.com/office/drawing/2014/main" id="{E0C6776A-99D1-4348-97AD-37A3D8E3A7B5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Rounded Rectangle 607">
                <a:extLst>
                  <a:ext uri="{FF2B5EF4-FFF2-40B4-BE49-F238E27FC236}">
                    <a16:creationId xmlns:a16="http://schemas.microsoft.com/office/drawing/2014/main" id="{D5DEDC8D-C945-4CA2-921E-B5442A1965D9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66A0B3B-1E6B-461F-911F-ABD692566143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9" name="Rounded Rectangle 609">
                  <a:extLst>
                    <a:ext uri="{FF2B5EF4-FFF2-40B4-BE49-F238E27FC236}">
                      <a16:creationId xmlns:a16="http://schemas.microsoft.com/office/drawing/2014/main" id="{40B90621-61CD-479C-8306-3E15A68ACFA5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Rounded Rectangle 610">
                  <a:extLst>
                    <a:ext uri="{FF2B5EF4-FFF2-40B4-BE49-F238E27FC236}">
                      <a16:creationId xmlns:a16="http://schemas.microsoft.com/office/drawing/2014/main" id="{F81CCB88-5991-4CF0-8064-547DFBBC3F99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71D3BA-409B-4D72-A74B-304D6AEA90BF}"/>
              </a:ext>
            </a:extLst>
          </p:cNvPr>
          <p:cNvGrpSpPr/>
          <p:nvPr/>
        </p:nvGrpSpPr>
        <p:grpSpPr>
          <a:xfrm>
            <a:off x="8696877" y="1550683"/>
            <a:ext cx="1592658" cy="1734594"/>
            <a:chOff x="8685213" y="1268413"/>
            <a:chExt cx="1997076" cy="20748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011687A1-AF8F-48F3-9749-D54C91810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1268413"/>
              <a:ext cx="1498600" cy="1555750"/>
            </a:xfrm>
            <a:custGeom>
              <a:avLst/>
              <a:gdLst>
                <a:gd name="T0" fmla="*/ 1270 w 2832"/>
                <a:gd name="T1" fmla="*/ 750 h 2941"/>
                <a:gd name="T2" fmla="*/ 1074 w 2832"/>
                <a:gd name="T3" fmla="*/ 821 h 2941"/>
                <a:gd name="T4" fmla="*/ 911 w 2832"/>
                <a:gd name="T5" fmla="*/ 946 h 2941"/>
                <a:gd name="T6" fmla="*/ 791 w 2832"/>
                <a:gd name="T7" fmla="*/ 1115 h 2941"/>
                <a:gd name="T8" fmla="*/ 721 w 2832"/>
                <a:gd name="T9" fmla="*/ 1319 h 2941"/>
                <a:gd name="T10" fmla="*/ 711 w 2832"/>
                <a:gd name="T11" fmla="*/ 1547 h 2941"/>
                <a:gd name="T12" fmla="*/ 762 w 2832"/>
                <a:gd name="T13" fmla="*/ 1761 h 2941"/>
                <a:gd name="T14" fmla="*/ 866 w 2832"/>
                <a:gd name="T15" fmla="*/ 1943 h 2941"/>
                <a:gd name="T16" fmla="*/ 1015 w 2832"/>
                <a:gd name="T17" fmla="*/ 2082 h 2941"/>
                <a:gd name="T18" fmla="*/ 1201 w 2832"/>
                <a:gd name="T19" fmla="*/ 2173 h 2941"/>
                <a:gd name="T20" fmla="*/ 1416 w 2832"/>
                <a:gd name="T21" fmla="*/ 2205 h 2941"/>
                <a:gd name="T22" fmla="*/ 1630 w 2832"/>
                <a:gd name="T23" fmla="*/ 2173 h 2941"/>
                <a:gd name="T24" fmla="*/ 1816 w 2832"/>
                <a:gd name="T25" fmla="*/ 2082 h 2941"/>
                <a:gd name="T26" fmla="*/ 1965 w 2832"/>
                <a:gd name="T27" fmla="*/ 1943 h 2941"/>
                <a:gd name="T28" fmla="*/ 2068 w 2832"/>
                <a:gd name="T29" fmla="*/ 1761 h 2941"/>
                <a:gd name="T30" fmla="*/ 2120 w 2832"/>
                <a:gd name="T31" fmla="*/ 1547 h 2941"/>
                <a:gd name="T32" fmla="*/ 2110 w 2832"/>
                <a:gd name="T33" fmla="*/ 1319 h 2941"/>
                <a:gd name="T34" fmla="*/ 2040 w 2832"/>
                <a:gd name="T35" fmla="*/ 1115 h 2941"/>
                <a:gd name="T36" fmla="*/ 1920 w 2832"/>
                <a:gd name="T37" fmla="*/ 946 h 2941"/>
                <a:gd name="T38" fmla="*/ 1758 w 2832"/>
                <a:gd name="T39" fmla="*/ 821 h 2941"/>
                <a:gd name="T40" fmla="*/ 1562 w 2832"/>
                <a:gd name="T41" fmla="*/ 750 h 2941"/>
                <a:gd name="T42" fmla="*/ 1180 w 2832"/>
                <a:gd name="T43" fmla="*/ 0 h 2941"/>
                <a:gd name="T44" fmla="*/ 1813 w 2832"/>
                <a:gd name="T45" fmla="*/ 313 h 2941"/>
                <a:gd name="T46" fmla="*/ 1982 w 2832"/>
                <a:gd name="T47" fmla="*/ 392 h 2941"/>
                <a:gd name="T48" fmla="*/ 2454 w 2832"/>
                <a:gd name="T49" fmla="*/ 882 h 2941"/>
                <a:gd name="T50" fmla="*/ 2510 w 2832"/>
                <a:gd name="T51" fmla="*/ 1004 h 2941"/>
                <a:gd name="T52" fmla="*/ 2549 w 2832"/>
                <a:gd name="T53" fmla="*/ 1128 h 2941"/>
                <a:gd name="T54" fmla="*/ 2549 w 2832"/>
                <a:gd name="T55" fmla="*/ 1814 h 2941"/>
                <a:gd name="T56" fmla="*/ 2485 w 2832"/>
                <a:gd name="T57" fmla="*/ 2002 h 2941"/>
                <a:gd name="T58" fmla="*/ 2265 w 2832"/>
                <a:gd name="T59" fmla="*/ 2696 h 2941"/>
                <a:gd name="T60" fmla="*/ 1904 w 2832"/>
                <a:gd name="T61" fmla="*/ 2590 h 2941"/>
                <a:gd name="T62" fmla="*/ 1783 w 2832"/>
                <a:gd name="T63" fmla="*/ 2634 h 2941"/>
                <a:gd name="T64" fmla="*/ 1180 w 2832"/>
                <a:gd name="T65" fmla="*/ 2941 h 2941"/>
                <a:gd name="T66" fmla="*/ 982 w 2832"/>
                <a:gd name="T67" fmla="*/ 2582 h 2941"/>
                <a:gd name="T68" fmla="*/ 589 w 2832"/>
                <a:gd name="T69" fmla="*/ 2670 h 2941"/>
                <a:gd name="T70" fmla="*/ 355 w 2832"/>
                <a:gd name="T71" fmla="*/ 2019 h 2941"/>
                <a:gd name="T72" fmla="*/ 308 w 2832"/>
                <a:gd name="T73" fmla="*/ 1893 h 2941"/>
                <a:gd name="T74" fmla="*/ 0 w 2832"/>
                <a:gd name="T75" fmla="*/ 1716 h 2941"/>
                <a:gd name="T76" fmla="*/ 324 w 2832"/>
                <a:gd name="T77" fmla="*/ 1082 h 2941"/>
                <a:gd name="T78" fmla="*/ 400 w 2832"/>
                <a:gd name="T79" fmla="*/ 907 h 2941"/>
                <a:gd name="T80" fmla="*/ 848 w 2832"/>
                <a:gd name="T81" fmla="*/ 392 h 2941"/>
                <a:gd name="T82" fmla="*/ 967 w 2832"/>
                <a:gd name="T83" fmla="*/ 334 h 2941"/>
                <a:gd name="T84" fmla="*/ 1085 w 2832"/>
                <a:gd name="T85" fmla="*/ 295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32" h="2941">
                  <a:moveTo>
                    <a:pt x="1416" y="734"/>
                  </a:moveTo>
                  <a:lnTo>
                    <a:pt x="1341" y="738"/>
                  </a:lnTo>
                  <a:lnTo>
                    <a:pt x="1270" y="750"/>
                  </a:lnTo>
                  <a:lnTo>
                    <a:pt x="1201" y="766"/>
                  </a:lnTo>
                  <a:lnTo>
                    <a:pt x="1136" y="791"/>
                  </a:lnTo>
                  <a:lnTo>
                    <a:pt x="1074" y="821"/>
                  </a:lnTo>
                  <a:lnTo>
                    <a:pt x="1015" y="857"/>
                  </a:lnTo>
                  <a:lnTo>
                    <a:pt x="961" y="899"/>
                  </a:lnTo>
                  <a:lnTo>
                    <a:pt x="911" y="946"/>
                  </a:lnTo>
                  <a:lnTo>
                    <a:pt x="866" y="998"/>
                  </a:lnTo>
                  <a:lnTo>
                    <a:pt x="826" y="1055"/>
                  </a:lnTo>
                  <a:lnTo>
                    <a:pt x="791" y="1115"/>
                  </a:lnTo>
                  <a:lnTo>
                    <a:pt x="762" y="1180"/>
                  </a:lnTo>
                  <a:lnTo>
                    <a:pt x="738" y="1247"/>
                  </a:lnTo>
                  <a:lnTo>
                    <a:pt x="721" y="1319"/>
                  </a:lnTo>
                  <a:lnTo>
                    <a:pt x="711" y="1394"/>
                  </a:lnTo>
                  <a:lnTo>
                    <a:pt x="707" y="1471"/>
                  </a:lnTo>
                  <a:lnTo>
                    <a:pt x="711" y="1547"/>
                  </a:lnTo>
                  <a:lnTo>
                    <a:pt x="721" y="1622"/>
                  </a:lnTo>
                  <a:lnTo>
                    <a:pt x="738" y="1693"/>
                  </a:lnTo>
                  <a:lnTo>
                    <a:pt x="762" y="1761"/>
                  </a:lnTo>
                  <a:lnTo>
                    <a:pt x="791" y="1826"/>
                  </a:lnTo>
                  <a:lnTo>
                    <a:pt x="826" y="1885"/>
                  </a:lnTo>
                  <a:lnTo>
                    <a:pt x="866" y="1943"/>
                  </a:lnTo>
                  <a:lnTo>
                    <a:pt x="911" y="1994"/>
                  </a:lnTo>
                  <a:lnTo>
                    <a:pt x="961" y="2041"/>
                  </a:lnTo>
                  <a:lnTo>
                    <a:pt x="1015" y="2082"/>
                  </a:lnTo>
                  <a:lnTo>
                    <a:pt x="1074" y="2118"/>
                  </a:lnTo>
                  <a:lnTo>
                    <a:pt x="1136" y="2149"/>
                  </a:lnTo>
                  <a:lnTo>
                    <a:pt x="1201" y="2173"/>
                  </a:lnTo>
                  <a:lnTo>
                    <a:pt x="1270" y="2191"/>
                  </a:lnTo>
                  <a:lnTo>
                    <a:pt x="1341" y="2201"/>
                  </a:lnTo>
                  <a:lnTo>
                    <a:pt x="1416" y="2205"/>
                  </a:lnTo>
                  <a:lnTo>
                    <a:pt x="1490" y="2201"/>
                  </a:lnTo>
                  <a:lnTo>
                    <a:pt x="1562" y="2191"/>
                  </a:lnTo>
                  <a:lnTo>
                    <a:pt x="1630" y="2173"/>
                  </a:lnTo>
                  <a:lnTo>
                    <a:pt x="1696" y="2149"/>
                  </a:lnTo>
                  <a:lnTo>
                    <a:pt x="1758" y="2118"/>
                  </a:lnTo>
                  <a:lnTo>
                    <a:pt x="1816" y="2082"/>
                  </a:lnTo>
                  <a:lnTo>
                    <a:pt x="1869" y="2041"/>
                  </a:lnTo>
                  <a:lnTo>
                    <a:pt x="1920" y="1994"/>
                  </a:lnTo>
                  <a:lnTo>
                    <a:pt x="1965" y="1943"/>
                  </a:lnTo>
                  <a:lnTo>
                    <a:pt x="2005" y="1885"/>
                  </a:lnTo>
                  <a:lnTo>
                    <a:pt x="2040" y="1826"/>
                  </a:lnTo>
                  <a:lnTo>
                    <a:pt x="2068" y="1761"/>
                  </a:lnTo>
                  <a:lnTo>
                    <a:pt x="2092" y="1693"/>
                  </a:lnTo>
                  <a:lnTo>
                    <a:pt x="2110" y="1622"/>
                  </a:lnTo>
                  <a:lnTo>
                    <a:pt x="2120" y="1547"/>
                  </a:lnTo>
                  <a:lnTo>
                    <a:pt x="2123" y="1471"/>
                  </a:lnTo>
                  <a:lnTo>
                    <a:pt x="2120" y="1394"/>
                  </a:lnTo>
                  <a:lnTo>
                    <a:pt x="2110" y="1319"/>
                  </a:lnTo>
                  <a:lnTo>
                    <a:pt x="2092" y="1247"/>
                  </a:lnTo>
                  <a:lnTo>
                    <a:pt x="2068" y="1180"/>
                  </a:lnTo>
                  <a:lnTo>
                    <a:pt x="2040" y="1115"/>
                  </a:lnTo>
                  <a:lnTo>
                    <a:pt x="2005" y="1055"/>
                  </a:lnTo>
                  <a:lnTo>
                    <a:pt x="1965" y="998"/>
                  </a:lnTo>
                  <a:lnTo>
                    <a:pt x="1920" y="946"/>
                  </a:lnTo>
                  <a:lnTo>
                    <a:pt x="1869" y="899"/>
                  </a:lnTo>
                  <a:lnTo>
                    <a:pt x="1816" y="857"/>
                  </a:lnTo>
                  <a:lnTo>
                    <a:pt x="1758" y="821"/>
                  </a:lnTo>
                  <a:lnTo>
                    <a:pt x="1696" y="791"/>
                  </a:lnTo>
                  <a:lnTo>
                    <a:pt x="1630" y="766"/>
                  </a:lnTo>
                  <a:lnTo>
                    <a:pt x="1562" y="750"/>
                  </a:lnTo>
                  <a:lnTo>
                    <a:pt x="1490" y="738"/>
                  </a:lnTo>
                  <a:lnTo>
                    <a:pt x="1416" y="734"/>
                  </a:lnTo>
                  <a:close/>
                  <a:moveTo>
                    <a:pt x="1180" y="0"/>
                  </a:moveTo>
                  <a:lnTo>
                    <a:pt x="1652" y="0"/>
                  </a:lnTo>
                  <a:lnTo>
                    <a:pt x="1747" y="295"/>
                  </a:lnTo>
                  <a:lnTo>
                    <a:pt x="1813" y="313"/>
                  </a:lnTo>
                  <a:lnTo>
                    <a:pt x="1872" y="334"/>
                  </a:lnTo>
                  <a:lnTo>
                    <a:pt x="1928" y="360"/>
                  </a:lnTo>
                  <a:lnTo>
                    <a:pt x="1982" y="392"/>
                  </a:lnTo>
                  <a:lnTo>
                    <a:pt x="2242" y="269"/>
                  </a:lnTo>
                  <a:lnTo>
                    <a:pt x="2595" y="588"/>
                  </a:lnTo>
                  <a:lnTo>
                    <a:pt x="2454" y="882"/>
                  </a:lnTo>
                  <a:lnTo>
                    <a:pt x="2475" y="921"/>
                  </a:lnTo>
                  <a:lnTo>
                    <a:pt x="2494" y="963"/>
                  </a:lnTo>
                  <a:lnTo>
                    <a:pt x="2510" y="1004"/>
                  </a:lnTo>
                  <a:lnTo>
                    <a:pt x="2524" y="1047"/>
                  </a:lnTo>
                  <a:lnTo>
                    <a:pt x="2536" y="1089"/>
                  </a:lnTo>
                  <a:lnTo>
                    <a:pt x="2549" y="1128"/>
                  </a:lnTo>
                  <a:lnTo>
                    <a:pt x="2832" y="1225"/>
                  </a:lnTo>
                  <a:lnTo>
                    <a:pt x="2832" y="1716"/>
                  </a:lnTo>
                  <a:lnTo>
                    <a:pt x="2549" y="1814"/>
                  </a:lnTo>
                  <a:lnTo>
                    <a:pt x="2530" y="1883"/>
                  </a:lnTo>
                  <a:lnTo>
                    <a:pt x="2510" y="1945"/>
                  </a:lnTo>
                  <a:lnTo>
                    <a:pt x="2485" y="2002"/>
                  </a:lnTo>
                  <a:lnTo>
                    <a:pt x="2454" y="2058"/>
                  </a:lnTo>
                  <a:lnTo>
                    <a:pt x="2595" y="2352"/>
                  </a:lnTo>
                  <a:lnTo>
                    <a:pt x="2265" y="2696"/>
                  </a:lnTo>
                  <a:lnTo>
                    <a:pt x="1982" y="2548"/>
                  </a:lnTo>
                  <a:lnTo>
                    <a:pt x="1945" y="2571"/>
                  </a:lnTo>
                  <a:lnTo>
                    <a:pt x="1904" y="2590"/>
                  </a:lnTo>
                  <a:lnTo>
                    <a:pt x="1864" y="2607"/>
                  </a:lnTo>
                  <a:lnTo>
                    <a:pt x="1823" y="2621"/>
                  </a:lnTo>
                  <a:lnTo>
                    <a:pt x="1783" y="2634"/>
                  </a:lnTo>
                  <a:lnTo>
                    <a:pt x="1747" y="2647"/>
                  </a:lnTo>
                  <a:lnTo>
                    <a:pt x="1652" y="2941"/>
                  </a:lnTo>
                  <a:lnTo>
                    <a:pt x="1180" y="2941"/>
                  </a:lnTo>
                  <a:lnTo>
                    <a:pt x="1110" y="2622"/>
                  </a:lnTo>
                  <a:lnTo>
                    <a:pt x="1042" y="2603"/>
                  </a:lnTo>
                  <a:lnTo>
                    <a:pt x="982" y="2582"/>
                  </a:lnTo>
                  <a:lnTo>
                    <a:pt x="926" y="2556"/>
                  </a:lnTo>
                  <a:lnTo>
                    <a:pt x="873" y="2523"/>
                  </a:lnTo>
                  <a:lnTo>
                    <a:pt x="589" y="2670"/>
                  </a:lnTo>
                  <a:lnTo>
                    <a:pt x="259" y="2328"/>
                  </a:lnTo>
                  <a:lnTo>
                    <a:pt x="378" y="2058"/>
                  </a:lnTo>
                  <a:lnTo>
                    <a:pt x="355" y="2019"/>
                  </a:lnTo>
                  <a:lnTo>
                    <a:pt x="338" y="1979"/>
                  </a:lnTo>
                  <a:lnTo>
                    <a:pt x="322" y="1936"/>
                  </a:lnTo>
                  <a:lnTo>
                    <a:pt x="308" y="1893"/>
                  </a:lnTo>
                  <a:lnTo>
                    <a:pt x="295" y="1853"/>
                  </a:lnTo>
                  <a:lnTo>
                    <a:pt x="283" y="1814"/>
                  </a:lnTo>
                  <a:lnTo>
                    <a:pt x="0" y="1716"/>
                  </a:lnTo>
                  <a:lnTo>
                    <a:pt x="0" y="1225"/>
                  </a:lnTo>
                  <a:lnTo>
                    <a:pt x="307" y="1152"/>
                  </a:lnTo>
                  <a:lnTo>
                    <a:pt x="324" y="1082"/>
                  </a:lnTo>
                  <a:lnTo>
                    <a:pt x="345" y="1020"/>
                  </a:lnTo>
                  <a:lnTo>
                    <a:pt x="369" y="963"/>
                  </a:lnTo>
                  <a:lnTo>
                    <a:pt x="400" y="907"/>
                  </a:lnTo>
                  <a:lnTo>
                    <a:pt x="259" y="613"/>
                  </a:lnTo>
                  <a:lnTo>
                    <a:pt x="589" y="269"/>
                  </a:lnTo>
                  <a:lnTo>
                    <a:pt x="848" y="392"/>
                  </a:lnTo>
                  <a:lnTo>
                    <a:pt x="886" y="370"/>
                  </a:lnTo>
                  <a:lnTo>
                    <a:pt x="926" y="351"/>
                  </a:lnTo>
                  <a:lnTo>
                    <a:pt x="967" y="334"/>
                  </a:lnTo>
                  <a:lnTo>
                    <a:pt x="1009" y="319"/>
                  </a:lnTo>
                  <a:lnTo>
                    <a:pt x="1049" y="306"/>
                  </a:lnTo>
                  <a:lnTo>
                    <a:pt x="1085" y="295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408DEBA1-2646-41C9-B763-3200CA9D0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1852613"/>
              <a:ext cx="374650" cy="387350"/>
            </a:xfrm>
            <a:custGeom>
              <a:avLst/>
              <a:gdLst>
                <a:gd name="T0" fmla="*/ 354 w 707"/>
                <a:gd name="T1" fmla="*/ 0 h 734"/>
                <a:gd name="T2" fmla="*/ 406 w 707"/>
                <a:gd name="T3" fmla="*/ 4 h 734"/>
                <a:gd name="T4" fmla="*/ 456 w 707"/>
                <a:gd name="T5" fmla="*/ 16 h 734"/>
                <a:gd name="T6" fmla="*/ 502 w 707"/>
                <a:gd name="T7" fmla="*/ 34 h 734"/>
                <a:gd name="T8" fmla="*/ 546 w 707"/>
                <a:gd name="T9" fmla="*/ 60 h 734"/>
                <a:gd name="T10" fmla="*/ 586 w 707"/>
                <a:gd name="T11" fmla="*/ 90 h 734"/>
                <a:gd name="T12" fmla="*/ 621 w 707"/>
                <a:gd name="T13" fmla="*/ 126 h 734"/>
                <a:gd name="T14" fmla="*/ 650 w 707"/>
                <a:gd name="T15" fmla="*/ 168 h 734"/>
                <a:gd name="T16" fmla="*/ 675 w 707"/>
                <a:gd name="T17" fmla="*/ 212 h 734"/>
                <a:gd name="T18" fmla="*/ 692 w 707"/>
                <a:gd name="T19" fmla="*/ 261 h 734"/>
                <a:gd name="T20" fmla="*/ 704 w 707"/>
                <a:gd name="T21" fmla="*/ 313 h 734"/>
                <a:gd name="T22" fmla="*/ 707 w 707"/>
                <a:gd name="T23" fmla="*/ 368 h 734"/>
                <a:gd name="T24" fmla="*/ 704 w 707"/>
                <a:gd name="T25" fmla="*/ 421 h 734"/>
                <a:gd name="T26" fmla="*/ 692 w 707"/>
                <a:gd name="T27" fmla="*/ 473 h 734"/>
                <a:gd name="T28" fmla="*/ 675 w 707"/>
                <a:gd name="T29" fmla="*/ 522 h 734"/>
                <a:gd name="T30" fmla="*/ 650 w 707"/>
                <a:gd name="T31" fmla="*/ 567 h 734"/>
                <a:gd name="T32" fmla="*/ 621 w 707"/>
                <a:gd name="T33" fmla="*/ 608 h 734"/>
                <a:gd name="T34" fmla="*/ 586 w 707"/>
                <a:gd name="T35" fmla="*/ 645 h 734"/>
                <a:gd name="T36" fmla="*/ 546 w 707"/>
                <a:gd name="T37" fmla="*/ 676 h 734"/>
                <a:gd name="T38" fmla="*/ 502 w 707"/>
                <a:gd name="T39" fmla="*/ 700 h 734"/>
                <a:gd name="T40" fmla="*/ 456 w 707"/>
                <a:gd name="T41" fmla="*/ 719 h 734"/>
                <a:gd name="T42" fmla="*/ 406 w 707"/>
                <a:gd name="T43" fmla="*/ 730 h 734"/>
                <a:gd name="T44" fmla="*/ 354 w 707"/>
                <a:gd name="T45" fmla="*/ 734 h 734"/>
                <a:gd name="T46" fmla="*/ 302 w 707"/>
                <a:gd name="T47" fmla="*/ 730 h 734"/>
                <a:gd name="T48" fmla="*/ 252 w 707"/>
                <a:gd name="T49" fmla="*/ 719 h 734"/>
                <a:gd name="T50" fmla="*/ 204 w 707"/>
                <a:gd name="T51" fmla="*/ 700 h 734"/>
                <a:gd name="T52" fmla="*/ 161 w 707"/>
                <a:gd name="T53" fmla="*/ 676 h 734"/>
                <a:gd name="T54" fmla="*/ 122 w 707"/>
                <a:gd name="T55" fmla="*/ 645 h 734"/>
                <a:gd name="T56" fmla="*/ 87 w 707"/>
                <a:gd name="T57" fmla="*/ 608 h 734"/>
                <a:gd name="T58" fmla="*/ 57 w 707"/>
                <a:gd name="T59" fmla="*/ 567 h 734"/>
                <a:gd name="T60" fmla="*/ 33 w 707"/>
                <a:gd name="T61" fmla="*/ 522 h 734"/>
                <a:gd name="T62" fmla="*/ 15 w 707"/>
                <a:gd name="T63" fmla="*/ 473 h 734"/>
                <a:gd name="T64" fmla="*/ 4 w 707"/>
                <a:gd name="T65" fmla="*/ 421 h 734"/>
                <a:gd name="T66" fmla="*/ 0 w 707"/>
                <a:gd name="T67" fmla="*/ 368 h 734"/>
                <a:gd name="T68" fmla="*/ 4 w 707"/>
                <a:gd name="T69" fmla="*/ 313 h 734"/>
                <a:gd name="T70" fmla="*/ 15 w 707"/>
                <a:gd name="T71" fmla="*/ 261 h 734"/>
                <a:gd name="T72" fmla="*/ 33 w 707"/>
                <a:gd name="T73" fmla="*/ 212 h 734"/>
                <a:gd name="T74" fmla="*/ 57 w 707"/>
                <a:gd name="T75" fmla="*/ 168 h 734"/>
                <a:gd name="T76" fmla="*/ 87 w 707"/>
                <a:gd name="T77" fmla="*/ 126 h 734"/>
                <a:gd name="T78" fmla="*/ 122 w 707"/>
                <a:gd name="T79" fmla="*/ 90 h 734"/>
                <a:gd name="T80" fmla="*/ 161 w 707"/>
                <a:gd name="T81" fmla="*/ 60 h 734"/>
                <a:gd name="T82" fmla="*/ 204 w 707"/>
                <a:gd name="T83" fmla="*/ 34 h 734"/>
                <a:gd name="T84" fmla="*/ 252 w 707"/>
                <a:gd name="T85" fmla="*/ 16 h 734"/>
                <a:gd name="T86" fmla="*/ 302 w 707"/>
                <a:gd name="T87" fmla="*/ 4 h 734"/>
                <a:gd name="T88" fmla="*/ 354 w 707"/>
                <a:gd name="T8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7" h="734">
                  <a:moveTo>
                    <a:pt x="354" y="0"/>
                  </a:moveTo>
                  <a:lnTo>
                    <a:pt x="406" y="4"/>
                  </a:lnTo>
                  <a:lnTo>
                    <a:pt x="456" y="16"/>
                  </a:lnTo>
                  <a:lnTo>
                    <a:pt x="502" y="34"/>
                  </a:lnTo>
                  <a:lnTo>
                    <a:pt x="546" y="60"/>
                  </a:lnTo>
                  <a:lnTo>
                    <a:pt x="586" y="90"/>
                  </a:lnTo>
                  <a:lnTo>
                    <a:pt x="621" y="126"/>
                  </a:lnTo>
                  <a:lnTo>
                    <a:pt x="650" y="168"/>
                  </a:lnTo>
                  <a:lnTo>
                    <a:pt x="675" y="212"/>
                  </a:lnTo>
                  <a:lnTo>
                    <a:pt x="692" y="261"/>
                  </a:lnTo>
                  <a:lnTo>
                    <a:pt x="704" y="313"/>
                  </a:lnTo>
                  <a:lnTo>
                    <a:pt x="707" y="368"/>
                  </a:lnTo>
                  <a:lnTo>
                    <a:pt x="704" y="421"/>
                  </a:lnTo>
                  <a:lnTo>
                    <a:pt x="692" y="473"/>
                  </a:lnTo>
                  <a:lnTo>
                    <a:pt x="675" y="522"/>
                  </a:lnTo>
                  <a:lnTo>
                    <a:pt x="650" y="567"/>
                  </a:lnTo>
                  <a:lnTo>
                    <a:pt x="621" y="608"/>
                  </a:lnTo>
                  <a:lnTo>
                    <a:pt x="586" y="645"/>
                  </a:lnTo>
                  <a:lnTo>
                    <a:pt x="546" y="676"/>
                  </a:lnTo>
                  <a:lnTo>
                    <a:pt x="502" y="700"/>
                  </a:lnTo>
                  <a:lnTo>
                    <a:pt x="456" y="719"/>
                  </a:lnTo>
                  <a:lnTo>
                    <a:pt x="406" y="730"/>
                  </a:lnTo>
                  <a:lnTo>
                    <a:pt x="354" y="734"/>
                  </a:lnTo>
                  <a:lnTo>
                    <a:pt x="302" y="730"/>
                  </a:lnTo>
                  <a:lnTo>
                    <a:pt x="252" y="719"/>
                  </a:lnTo>
                  <a:lnTo>
                    <a:pt x="204" y="700"/>
                  </a:lnTo>
                  <a:lnTo>
                    <a:pt x="161" y="676"/>
                  </a:lnTo>
                  <a:lnTo>
                    <a:pt x="122" y="645"/>
                  </a:lnTo>
                  <a:lnTo>
                    <a:pt x="87" y="608"/>
                  </a:lnTo>
                  <a:lnTo>
                    <a:pt x="57" y="567"/>
                  </a:lnTo>
                  <a:lnTo>
                    <a:pt x="33" y="522"/>
                  </a:lnTo>
                  <a:lnTo>
                    <a:pt x="15" y="473"/>
                  </a:lnTo>
                  <a:lnTo>
                    <a:pt x="4" y="421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3" y="212"/>
                  </a:lnTo>
                  <a:lnTo>
                    <a:pt x="57" y="168"/>
                  </a:lnTo>
                  <a:lnTo>
                    <a:pt x="87" y="126"/>
                  </a:lnTo>
                  <a:lnTo>
                    <a:pt x="122" y="90"/>
                  </a:lnTo>
                  <a:lnTo>
                    <a:pt x="161" y="60"/>
                  </a:lnTo>
                  <a:lnTo>
                    <a:pt x="204" y="34"/>
                  </a:lnTo>
                  <a:lnTo>
                    <a:pt x="252" y="16"/>
                  </a:lnTo>
                  <a:lnTo>
                    <a:pt x="302" y="4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B05CF721-CEEC-4030-8159-A650D4CED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401" y="1268413"/>
              <a:ext cx="623888" cy="647700"/>
            </a:xfrm>
            <a:custGeom>
              <a:avLst/>
              <a:gdLst>
                <a:gd name="T0" fmla="*/ 550 w 1180"/>
                <a:gd name="T1" fmla="*/ 370 h 1225"/>
                <a:gd name="T2" fmla="*/ 477 w 1180"/>
                <a:gd name="T3" fmla="*/ 392 h 1225"/>
                <a:gd name="T4" fmla="*/ 419 w 1180"/>
                <a:gd name="T5" fmla="*/ 435 h 1225"/>
                <a:gd name="T6" fmla="*/ 378 w 1180"/>
                <a:gd name="T7" fmla="*/ 495 h 1225"/>
                <a:gd name="T8" fmla="*/ 357 w 1180"/>
                <a:gd name="T9" fmla="*/ 570 h 1225"/>
                <a:gd name="T10" fmla="*/ 357 w 1180"/>
                <a:gd name="T11" fmla="*/ 655 h 1225"/>
                <a:gd name="T12" fmla="*/ 378 w 1180"/>
                <a:gd name="T13" fmla="*/ 730 h 1225"/>
                <a:gd name="T14" fmla="*/ 419 w 1180"/>
                <a:gd name="T15" fmla="*/ 790 h 1225"/>
                <a:gd name="T16" fmla="*/ 477 w 1180"/>
                <a:gd name="T17" fmla="*/ 833 h 1225"/>
                <a:gd name="T18" fmla="*/ 550 w 1180"/>
                <a:gd name="T19" fmla="*/ 855 h 1225"/>
                <a:gd name="T20" fmla="*/ 632 w 1180"/>
                <a:gd name="T21" fmla="*/ 855 h 1225"/>
                <a:gd name="T22" fmla="*/ 703 w 1180"/>
                <a:gd name="T23" fmla="*/ 833 h 1225"/>
                <a:gd name="T24" fmla="*/ 762 w 1180"/>
                <a:gd name="T25" fmla="*/ 790 h 1225"/>
                <a:gd name="T26" fmla="*/ 802 w 1180"/>
                <a:gd name="T27" fmla="*/ 730 h 1225"/>
                <a:gd name="T28" fmla="*/ 824 w 1180"/>
                <a:gd name="T29" fmla="*/ 655 h 1225"/>
                <a:gd name="T30" fmla="*/ 824 w 1180"/>
                <a:gd name="T31" fmla="*/ 570 h 1225"/>
                <a:gd name="T32" fmla="*/ 802 w 1180"/>
                <a:gd name="T33" fmla="*/ 495 h 1225"/>
                <a:gd name="T34" fmla="*/ 762 w 1180"/>
                <a:gd name="T35" fmla="*/ 435 h 1225"/>
                <a:gd name="T36" fmla="*/ 703 w 1180"/>
                <a:gd name="T37" fmla="*/ 392 h 1225"/>
                <a:gd name="T38" fmla="*/ 632 w 1180"/>
                <a:gd name="T39" fmla="*/ 370 h 1225"/>
                <a:gd name="T40" fmla="*/ 472 w 1180"/>
                <a:gd name="T41" fmla="*/ 0 h 1225"/>
                <a:gd name="T42" fmla="*/ 708 w 1180"/>
                <a:gd name="T43" fmla="*/ 147 h 1225"/>
                <a:gd name="T44" fmla="*/ 750 w 1180"/>
                <a:gd name="T45" fmla="*/ 154 h 1225"/>
                <a:gd name="T46" fmla="*/ 786 w 1180"/>
                <a:gd name="T47" fmla="*/ 173 h 1225"/>
                <a:gd name="T48" fmla="*/ 827 w 1180"/>
                <a:gd name="T49" fmla="*/ 196 h 1225"/>
                <a:gd name="T50" fmla="*/ 1086 w 1180"/>
                <a:gd name="T51" fmla="*/ 269 h 1225"/>
                <a:gd name="T52" fmla="*/ 1009 w 1180"/>
                <a:gd name="T53" fmla="*/ 390 h 1225"/>
                <a:gd name="T54" fmla="*/ 1035 w 1180"/>
                <a:gd name="T55" fmla="*/ 455 h 1225"/>
                <a:gd name="T56" fmla="*/ 1180 w 1180"/>
                <a:gd name="T57" fmla="*/ 491 h 1225"/>
                <a:gd name="T58" fmla="*/ 1039 w 1180"/>
                <a:gd name="T59" fmla="*/ 734 h 1225"/>
                <a:gd name="T60" fmla="*/ 1031 w 1180"/>
                <a:gd name="T61" fmla="*/ 777 h 1225"/>
                <a:gd name="T62" fmla="*/ 1014 w 1180"/>
                <a:gd name="T63" fmla="*/ 815 h 1225"/>
                <a:gd name="T64" fmla="*/ 991 w 1180"/>
                <a:gd name="T65" fmla="*/ 857 h 1225"/>
                <a:gd name="T66" fmla="*/ 921 w 1180"/>
                <a:gd name="T67" fmla="*/ 1128 h 1225"/>
                <a:gd name="T68" fmla="*/ 805 w 1180"/>
                <a:gd name="T69" fmla="*/ 1047 h 1225"/>
                <a:gd name="T70" fmla="*/ 743 w 1180"/>
                <a:gd name="T71" fmla="*/ 1074 h 1225"/>
                <a:gd name="T72" fmla="*/ 708 w 1180"/>
                <a:gd name="T73" fmla="*/ 1225 h 1225"/>
                <a:gd name="T74" fmla="*/ 472 w 1180"/>
                <a:gd name="T75" fmla="*/ 1078 h 1225"/>
                <a:gd name="T76" fmla="*/ 431 w 1180"/>
                <a:gd name="T77" fmla="*/ 1071 h 1225"/>
                <a:gd name="T78" fmla="*/ 396 w 1180"/>
                <a:gd name="T79" fmla="*/ 1052 h 1225"/>
                <a:gd name="T80" fmla="*/ 354 w 1180"/>
                <a:gd name="T81" fmla="*/ 1029 h 1225"/>
                <a:gd name="T82" fmla="*/ 95 w 1180"/>
                <a:gd name="T83" fmla="*/ 956 h 1225"/>
                <a:gd name="T84" fmla="*/ 172 w 1180"/>
                <a:gd name="T85" fmla="*/ 835 h 1225"/>
                <a:gd name="T86" fmla="*/ 147 w 1180"/>
                <a:gd name="T87" fmla="*/ 772 h 1225"/>
                <a:gd name="T88" fmla="*/ 0 w 1180"/>
                <a:gd name="T89" fmla="*/ 734 h 1225"/>
                <a:gd name="T90" fmla="*/ 143 w 1180"/>
                <a:gd name="T91" fmla="*/ 491 h 1225"/>
                <a:gd name="T92" fmla="*/ 149 w 1180"/>
                <a:gd name="T93" fmla="*/ 448 h 1225"/>
                <a:gd name="T94" fmla="*/ 167 w 1180"/>
                <a:gd name="T95" fmla="*/ 410 h 1225"/>
                <a:gd name="T96" fmla="*/ 189 w 1180"/>
                <a:gd name="T97" fmla="*/ 368 h 1225"/>
                <a:gd name="T98" fmla="*/ 260 w 1180"/>
                <a:gd name="T99" fmla="*/ 99 h 1225"/>
                <a:gd name="T100" fmla="*/ 376 w 1180"/>
                <a:gd name="T101" fmla="*/ 178 h 1225"/>
                <a:gd name="T102" fmla="*/ 437 w 1180"/>
                <a:gd name="T103" fmla="*/ 151 h 1225"/>
                <a:gd name="T104" fmla="*/ 472 w 1180"/>
                <a:gd name="T10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225">
                  <a:moveTo>
                    <a:pt x="591" y="368"/>
                  </a:moveTo>
                  <a:lnTo>
                    <a:pt x="550" y="370"/>
                  </a:lnTo>
                  <a:lnTo>
                    <a:pt x="512" y="379"/>
                  </a:lnTo>
                  <a:lnTo>
                    <a:pt x="477" y="392"/>
                  </a:lnTo>
                  <a:lnTo>
                    <a:pt x="446" y="412"/>
                  </a:lnTo>
                  <a:lnTo>
                    <a:pt x="419" y="435"/>
                  </a:lnTo>
                  <a:lnTo>
                    <a:pt x="397" y="462"/>
                  </a:lnTo>
                  <a:lnTo>
                    <a:pt x="378" y="495"/>
                  </a:lnTo>
                  <a:lnTo>
                    <a:pt x="366" y="530"/>
                  </a:lnTo>
                  <a:lnTo>
                    <a:pt x="357" y="570"/>
                  </a:lnTo>
                  <a:lnTo>
                    <a:pt x="354" y="613"/>
                  </a:lnTo>
                  <a:lnTo>
                    <a:pt x="357" y="655"/>
                  </a:lnTo>
                  <a:lnTo>
                    <a:pt x="366" y="695"/>
                  </a:lnTo>
                  <a:lnTo>
                    <a:pt x="378" y="730"/>
                  </a:lnTo>
                  <a:lnTo>
                    <a:pt x="397" y="763"/>
                  </a:lnTo>
                  <a:lnTo>
                    <a:pt x="419" y="790"/>
                  </a:lnTo>
                  <a:lnTo>
                    <a:pt x="446" y="815"/>
                  </a:lnTo>
                  <a:lnTo>
                    <a:pt x="477" y="833"/>
                  </a:lnTo>
                  <a:lnTo>
                    <a:pt x="512" y="847"/>
                  </a:lnTo>
                  <a:lnTo>
                    <a:pt x="550" y="855"/>
                  </a:lnTo>
                  <a:lnTo>
                    <a:pt x="591" y="857"/>
                  </a:lnTo>
                  <a:lnTo>
                    <a:pt x="632" y="855"/>
                  </a:lnTo>
                  <a:lnTo>
                    <a:pt x="670" y="847"/>
                  </a:lnTo>
                  <a:lnTo>
                    <a:pt x="703" y="833"/>
                  </a:lnTo>
                  <a:lnTo>
                    <a:pt x="735" y="815"/>
                  </a:lnTo>
                  <a:lnTo>
                    <a:pt x="762" y="790"/>
                  </a:lnTo>
                  <a:lnTo>
                    <a:pt x="785" y="763"/>
                  </a:lnTo>
                  <a:lnTo>
                    <a:pt x="802" y="730"/>
                  </a:lnTo>
                  <a:lnTo>
                    <a:pt x="816" y="695"/>
                  </a:lnTo>
                  <a:lnTo>
                    <a:pt x="824" y="655"/>
                  </a:lnTo>
                  <a:lnTo>
                    <a:pt x="827" y="613"/>
                  </a:lnTo>
                  <a:lnTo>
                    <a:pt x="824" y="570"/>
                  </a:lnTo>
                  <a:lnTo>
                    <a:pt x="816" y="530"/>
                  </a:lnTo>
                  <a:lnTo>
                    <a:pt x="802" y="495"/>
                  </a:lnTo>
                  <a:lnTo>
                    <a:pt x="785" y="462"/>
                  </a:lnTo>
                  <a:lnTo>
                    <a:pt x="762" y="435"/>
                  </a:lnTo>
                  <a:lnTo>
                    <a:pt x="735" y="412"/>
                  </a:lnTo>
                  <a:lnTo>
                    <a:pt x="703" y="392"/>
                  </a:lnTo>
                  <a:lnTo>
                    <a:pt x="670" y="379"/>
                  </a:lnTo>
                  <a:lnTo>
                    <a:pt x="632" y="370"/>
                  </a:lnTo>
                  <a:lnTo>
                    <a:pt x="591" y="368"/>
                  </a:lnTo>
                  <a:close/>
                  <a:moveTo>
                    <a:pt x="472" y="0"/>
                  </a:moveTo>
                  <a:lnTo>
                    <a:pt x="708" y="0"/>
                  </a:lnTo>
                  <a:lnTo>
                    <a:pt x="708" y="147"/>
                  </a:lnTo>
                  <a:lnTo>
                    <a:pt x="730" y="149"/>
                  </a:lnTo>
                  <a:lnTo>
                    <a:pt x="750" y="154"/>
                  </a:lnTo>
                  <a:lnTo>
                    <a:pt x="767" y="162"/>
                  </a:lnTo>
                  <a:lnTo>
                    <a:pt x="786" y="173"/>
                  </a:lnTo>
                  <a:lnTo>
                    <a:pt x="805" y="184"/>
                  </a:lnTo>
                  <a:lnTo>
                    <a:pt x="827" y="196"/>
                  </a:lnTo>
                  <a:lnTo>
                    <a:pt x="921" y="99"/>
                  </a:lnTo>
                  <a:lnTo>
                    <a:pt x="1086" y="269"/>
                  </a:lnTo>
                  <a:lnTo>
                    <a:pt x="991" y="368"/>
                  </a:lnTo>
                  <a:lnTo>
                    <a:pt x="1009" y="390"/>
                  </a:lnTo>
                  <a:lnTo>
                    <a:pt x="1024" y="420"/>
                  </a:lnTo>
                  <a:lnTo>
                    <a:pt x="1035" y="455"/>
                  </a:lnTo>
                  <a:lnTo>
                    <a:pt x="1039" y="491"/>
                  </a:lnTo>
                  <a:lnTo>
                    <a:pt x="1180" y="491"/>
                  </a:lnTo>
                  <a:lnTo>
                    <a:pt x="1180" y="734"/>
                  </a:lnTo>
                  <a:lnTo>
                    <a:pt x="1039" y="734"/>
                  </a:lnTo>
                  <a:lnTo>
                    <a:pt x="1036" y="757"/>
                  </a:lnTo>
                  <a:lnTo>
                    <a:pt x="1031" y="777"/>
                  </a:lnTo>
                  <a:lnTo>
                    <a:pt x="1024" y="796"/>
                  </a:lnTo>
                  <a:lnTo>
                    <a:pt x="1014" y="815"/>
                  </a:lnTo>
                  <a:lnTo>
                    <a:pt x="1003" y="835"/>
                  </a:lnTo>
                  <a:lnTo>
                    <a:pt x="991" y="857"/>
                  </a:lnTo>
                  <a:lnTo>
                    <a:pt x="1086" y="956"/>
                  </a:lnTo>
                  <a:lnTo>
                    <a:pt x="921" y="1128"/>
                  </a:lnTo>
                  <a:lnTo>
                    <a:pt x="827" y="1029"/>
                  </a:lnTo>
                  <a:lnTo>
                    <a:pt x="805" y="1047"/>
                  </a:lnTo>
                  <a:lnTo>
                    <a:pt x="776" y="1063"/>
                  </a:lnTo>
                  <a:lnTo>
                    <a:pt x="743" y="1074"/>
                  </a:lnTo>
                  <a:lnTo>
                    <a:pt x="708" y="1078"/>
                  </a:lnTo>
                  <a:lnTo>
                    <a:pt x="708" y="1225"/>
                  </a:lnTo>
                  <a:lnTo>
                    <a:pt x="472" y="1225"/>
                  </a:lnTo>
                  <a:lnTo>
                    <a:pt x="472" y="1078"/>
                  </a:lnTo>
                  <a:lnTo>
                    <a:pt x="449" y="1076"/>
                  </a:lnTo>
                  <a:lnTo>
                    <a:pt x="431" y="1071"/>
                  </a:lnTo>
                  <a:lnTo>
                    <a:pt x="413" y="1063"/>
                  </a:lnTo>
                  <a:lnTo>
                    <a:pt x="396" y="1052"/>
                  </a:lnTo>
                  <a:lnTo>
                    <a:pt x="376" y="1041"/>
                  </a:lnTo>
                  <a:lnTo>
                    <a:pt x="354" y="1029"/>
                  </a:lnTo>
                  <a:lnTo>
                    <a:pt x="260" y="1128"/>
                  </a:lnTo>
                  <a:lnTo>
                    <a:pt x="95" y="956"/>
                  </a:lnTo>
                  <a:lnTo>
                    <a:pt x="189" y="857"/>
                  </a:lnTo>
                  <a:lnTo>
                    <a:pt x="172" y="835"/>
                  </a:lnTo>
                  <a:lnTo>
                    <a:pt x="157" y="805"/>
                  </a:lnTo>
                  <a:lnTo>
                    <a:pt x="147" y="772"/>
                  </a:lnTo>
                  <a:lnTo>
                    <a:pt x="143" y="734"/>
                  </a:lnTo>
                  <a:lnTo>
                    <a:pt x="0" y="734"/>
                  </a:lnTo>
                  <a:lnTo>
                    <a:pt x="0" y="491"/>
                  </a:lnTo>
                  <a:lnTo>
                    <a:pt x="143" y="491"/>
                  </a:lnTo>
                  <a:lnTo>
                    <a:pt x="144" y="468"/>
                  </a:lnTo>
                  <a:lnTo>
                    <a:pt x="149" y="448"/>
                  </a:lnTo>
                  <a:lnTo>
                    <a:pt x="157" y="429"/>
                  </a:lnTo>
                  <a:lnTo>
                    <a:pt x="167" y="410"/>
                  </a:lnTo>
                  <a:lnTo>
                    <a:pt x="178" y="390"/>
                  </a:lnTo>
                  <a:lnTo>
                    <a:pt x="189" y="368"/>
                  </a:lnTo>
                  <a:lnTo>
                    <a:pt x="95" y="269"/>
                  </a:lnTo>
                  <a:lnTo>
                    <a:pt x="260" y="99"/>
                  </a:lnTo>
                  <a:lnTo>
                    <a:pt x="354" y="196"/>
                  </a:lnTo>
                  <a:lnTo>
                    <a:pt x="376" y="178"/>
                  </a:lnTo>
                  <a:lnTo>
                    <a:pt x="404" y="162"/>
                  </a:lnTo>
                  <a:lnTo>
                    <a:pt x="437" y="151"/>
                  </a:lnTo>
                  <a:lnTo>
                    <a:pt x="472" y="147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9B87D2BF-3389-4E63-8196-09C7EA9D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9163" y="2435225"/>
              <a:ext cx="873125" cy="908050"/>
            </a:xfrm>
            <a:custGeom>
              <a:avLst/>
              <a:gdLst>
                <a:gd name="T0" fmla="*/ 775 w 1652"/>
                <a:gd name="T1" fmla="*/ 495 h 1717"/>
                <a:gd name="T2" fmla="*/ 680 w 1652"/>
                <a:gd name="T3" fmla="*/ 526 h 1717"/>
                <a:gd name="T4" fmla="*/ 597 w 1652"/>
                <a:gd name="T5" fmla="*/ 583 h 1717"/>
                <a:gd name="T6" fmla="*/ 531 w 1652"/>
                <a:gd name="T7" fmla="*/ 661 h 1717"/>
                <a:gd name="T8" fmla="*/ 488 w 1652"/>
                <a:gd name="T9" fmla="*/ 754 h 1717"/>
                <a:gd name="T10" fmla="*/ 472 w 1652"/>
                <a:gd name="T11" fmla="*/ 858 h 1717"/>
                <a:gd name="T12" fmla="*/ 488 w 1652"/>
                <a:gd name="T13" fmla="*/ 962 h 1717"/>
                <a:gd name="T14" fmla="*/ 531 w 1652"/>
                <a:gd name="T15" fmla="*/ 1055 h 1717"/>
                <a:gd name="T16" fmla="*/ 597 w 1652"/>
                <a:gd name="T17" fmla="*/ 1133 h 1717"/>
                <a:gd name="T18" fmla="*/ 680 w 1652"/>
                <a:gd name="T19" fmla="*/ 1190 h 1717"/>
                <a:gd name="T20" fmla="*/ 775 w 1652"/>
                <a:gd name="T21" fmla="*/ 1222 h 1717"/>
                <a:gd name="T22" fmla="*/ 878 w 1652"/>
                <a:gd name="T23" fmla="*/ 1222 h 1717"/>
                <a:gd name="T24" fmla="*/ 973 w 1652"/>
                <a:gd name="T25" fmla="*/ 1190 h 1717"/>
                <a:gd name="T26" fmla="*/ 1055 w 1652"/>
                <a:gd name="T27" fmla="*/ 1133 h 1717"/>
                <a:gd name="T28" fmla="*/ 1122 w 1652"/>
                <a:gd name="T29" fmla="*/ 1055 h 1717"/>
                <a:gd name="T30" fmla="*/ 1164 w 1652"/>
                <a:gd name="T31" fmla="*/ 962 h 1717"/>
                <a:gd name="T32" fmla="*/ 1180 w 1652"/>
                <a:gd name="T33" fmla="*/ 858 h 1717"/>
                <a:gd name="T34" fmla="*/ 1164 w 1652"/>
                <a:gd name="T35" fmla="*/ 754 h 1717"/>
                <a:gd name="T36" fmla="*/ 1122 w 1652"/>
                <a:gd name="T37" fmla="*/ 661 h 1717"/>
                <a:gd name="T38" fmla="*/ 1055 w 1652"/>
                <a:gd name="T39" fmla="*/ 583 h 1717"/>
                <a:gd name="T40" fmla="*/ 973 w 1652"/>
                <a:gd name="T41" fmla="*/ 526 h 1717"/>
                <a:gd name="T42" fmla="*/ 878 w 1652"/>
                <a:gd name="T43" fmla="*/ 495 h 1717"/>
                <a:gd name="T44" fmla="*/ 709 w 1652"/>
                <a:gd name="T45" fmla="*/ 0 h 1717"/>
                <a:gd name="T46" fmla="*/ 991 w 1652"/>
                <a:gd name="T47" fmla="*/ 147 h 1717"/>
                <a:gd name="T48" fmla="*/ 1098 w 1652"/>
                <a:gd name="T49" fmla="*/ 187 h 1717"/>
                <a:gd name="T50" fmla="*/ 1204 w 1652"/>
                <a:gd name="T51" fmla="*/ 246 h 1717"/>
                <a:gd name="T52" fmla="*/ 1487 w 1652"/>
                <a:gd name="T53" fmla="*/ 318 h 1717"/>
                <a:gd name="T54" fmla="*/ 1447 w 1652"/>
                <a:gd name="T55" fmla="*/ 521 h 1717"/>
                <a:gd name="T56" fmla="*/ 1492 w 1652"/>
                <a:gd name="T57" fmla="*/ 632 h 1717"/>
                <a:gd name="T58" fmla="*/ 1652 w 1652"/>
                <a:gd name="T59" fmla="*/ 736 h 1717"/>
                <a:gd name="T60" fmla="*/ 1511 w 1652"/>
                <a:gd name="T61" fmla="*/ 1029 h 1717"/>
                <a:gd name="T62" fmla="*/ 1472 w 1652"/>
                <a:gd name="T63" fmla="*/ 1140 h 1717"/>
                <a:gd name="T64" fmla="*/ 1416 w 1652"/>
                <a:gd name="T65" fmla="*/ 1250 h 1717"/>
                <a:gd name="T66" fmla="*/ 1346 w 1652"/>
                <a:gd name="T67" fmla="*/ 1544 h 1717"/>
                <a:gd name="T68" fmla="*/ 1150 w 1652"/>
                <a:gd name="T69" fmla="*/ 1504 h 1717"/>
                <a:gd name="T70" fmla="*/ 1044 w 1652"/>
                <a:gd name="T71" fmla="*/ 1550 h 1717"/>
                <a:gd name="T72" fmla="*/ 944 w 1652"/>
                <a:gd name="T73" fmla="*/ 1717 h 1717"/>
                <a:gd name="T74" fmla="*/ 685 w 1652"/>
                <a:gd name="T75" fmla="*/ 1593 h 1717"/>
                <a:gd name="T76" fmla="*/ 579 w 1652"/>
                <a:gd name="T77" fmla="*/ 1553 h 1717"/>
                <a:gd name="T78" fmla="*/ 472 w 1652"/>
                <a:gd name="T79" fmla="*/ 1494 h 1717"/>
                <a:gd name="T80" fmla="*/ 166 w 1652"/>
                <a:gd name="T81" fmla="*/ 1398 h 1717"/>
                <a:gd name="T82" fmla="*/ 206 w 1652"/>
                <a:gd name="T83" fmla="*/ 1196 h 1717"/>
                <a:gd name="T84" fmla="*/ 161 w 1652"/>
                <a:gd name="T85" fmla="*/ 1085 h 1717"/>
                <a:gd name="T86" fmla="*/ 0 w 1652"/>
                <a:gd name="T87" fmla="*/ 980 h 1717"/>
                <a:gd name="T88" fmla="*/ 119 w 1652"/>
                <a:gd name="T89" fmla="*/ 711 h 1717"/>
                <a:gd name="T90" fmla="*/ 157 w 1652"/>
                <a:gd name="T91" fmla="*/ 600 h 1717"/>
                <a:gd name="T92" fmla="*/ 213 w 1652"/>
                <a:gd name="T93" fmla="*/ 491 h 1717"/>
                <a:gd name="T94" fmla="*/ 307 w 1652"/>
                <a:gd name="T95" fmla="*/ 173 h 1717"/>
                <a:gd name="T96" fmla="*/ 502 w 1652"/>
                <a:gd name="T97" fmla="*/ 213 h 1717"/>
                <a:gd name="T98" fmla="*/ 609 w 1652"/>
                <a:gd name="T99" fmla="*/ 166 h 1717"/>
                <a:gd name="T100" fmla="*/ 709 w 1652"/>
                <a:gd name="T10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52" h="1717">
                  <a:moveTo>
                    <a:pt x="826" y="491"/>
                  </a:moveTo>
                  <a:lnTo>
                    <a:pt x="775" y="495"/>
                  </a:lnTo>
                  <a:lnTo>
                    <a:pt x="726" y="507"/>
                  </a:lnTo>
                  <a:lnTo>
                    <a:pt x="680" y="526"/>
                  </a:lnTo>
                  <a:lnTo>
                    <a:pt x="636" y="551"/>
                  </a:lnTo>
                  <a:lnTo>
                    <a:pt x="597" y="583"/>
                  </a:lnTo>
                  <a:lnTo>
                    <a:pt x="561" y="620"/>
                  </a:lnTo>
                  <a:lnTo>
                    <a:pt x="531" y="661"/>
                  </a:lnTo>
                  <a:lnTo>
                    <a:pt x="506" y="706"/>
                  </a:lnTo>
                  <a:lnTo>
                    <a:pt x="488" y="754"/>
                  </a:lnTo>
                  <a:lnTo>
                    <a:pt x="477" y="806"/>
                  </a:lnTo>
                  <a:lnTo>
                    <a:pt x="472" y="858"/>
                  </a:lnTo>
                  <a:lnTo>
                    <a:pt x="477" y="911"/>
                  </a:lnTo>
                  <a:lnTo>
                    <a:pt x="488" y="962"/>
                  </a:lnTo>
                  <a:lnTo>
                    <a:pt x="506" y="1010"/>
                  </a:lnTo>
                  <a:lnTo>
                    <a:pt x="531" y="1055"/>
                  </a:lnTo>
                  <a:lnTo>
                    <a:pt x="561" y="1097"/>
                  </a:lnTo>
                  <a:lnTo>
                    <a:pt x="597" y="1133"/>
                  </a:lnTo>
                  <a:lnTo>
                    <a:pt x="636" y="1164"/>
                  </a:lnTo>
                  <a:lnTo>
                    <a:pt x="680" y="1190"/>
                  </a:lnTo>
                  <a:lnTo>
                    <a:pt x="726" y="1210"/>
                  </a:lnTo>
                  <a:lnTo>
                    <a:pt x="775" y="1222"/>
                  </a:lnTo>
                  <a:lnTo>
                    <a:pt x="826" y="1225"/>
                  </a:lnTo>
                  <a:lnTo>
                    <a:pt x="878" y="1222"/>
                  </a:lnTo>
                  <a:lnTo>
                    <a:pt x="926" y="1210"/>
                  </a:lnTo>
                  <a:lnTo>
                    <a:pt x="973" y="1190"/>
                  </a:lnTo>
                  <a:lnTo>
                    <a:pt x="1017" y="1164"/>
                  </a:lnTo>
                  <a:lnTo>
                    <a:pt x="1055" y="1133"/>
                  </a:lnTo>
                  <a:lnTo>
                    <a:pt x="1092" y="1097"/>
                  </a:lnTo>
                  <a:lnTo>
                    <a:pt x="1122" y="1055"/>
                  </a:lnTo>
                  <a:lnTo>
                    <a:pt x="1147" y="1010"/>
                  </a:lnTo>
                  <a:lnTo>
                    <a:pt x="1164" y="962"/>
                  </a:lnTo>
                  <a:lnTo>
                    <a:pt x="1175" y="911"/>
                  </a:lnTo>
                  <a:lnTo>
                    <a:pt x="1180" y="858"/>
                  </a:lnTo>
                  <a:lnTo>
                    <a:pt x="1175" y="806"/>
                  </a:lnTo>
                  <a:lnTo>
                    <a:pt x="1164" y="754"/>
                  </a:lnTo>
                  <a:lnTo>
                    <a:pt x="1147" y="706"/>
                  </a:lnTo>
                  <a:lnTo>
                    <a:pt x="1122" y="661"/>
                  </a:lnTo>
                  <a:lnTo>
                    <a:pt x="1092" y="620"/>
                  </a:lnTo>
                  <a:lnTo>
                    <a:pt x="1055" y="583"/>
                  </a:lnTo>
                  <a:lnTo>
                    <a:pt x="1017" y="551"/>
                  </a:lnTo>
                  <a:lnTo>
                    <a:pt x="973" y="526"/>
                  </a:lnTo>
                  <a:lnTo>
                    <a:pt x="926" y="507"/>
                  </a:lnTo>
                  <a:lnTo>
                    <a:pt x="878" y="495"/>
                  </a:lnTo>
                  <a:lnTo>
                    <a:pt x="826" y="491"/>
                  </a:lnTo>
                  <a:close/>
                  <a:moveTo>
                    <a:pt x="709" y="0"/>
                  </a:moveTo>
                  <a:lnTo>
                    <a:pt x="944" y="0"/>
                  </a:lnTo>
                  <a:lnTo>
                    <a:pt x="991" y="147"/>
                  </a:lnTo>
                  <a:lnTo>
                    <a:pt x="1044" y="166"/>
                  </a:lnTo>
                  <a:lnTo>
                    <a:pt x="1098" y="187"/>
                  </a:lnTo>
                  <a:lnTo>
                    <a:pt x="1150" y="213"/>
                  </a:lnTo>
                  <a:lnTo>
                    <a:pt x="1204" y="246"/>
                  </a:lnTo>
                  <a:lnTo>
                    <a:pt x="1322" y="147"/>
                  </a:lnTo>
                  <a:lnTo>
                    <a:pt x="1487" y="318"/>
                  </a:lnTo>
                  <a:lnTo>
                    <a:pt x="1416" y="465"/>
                  </a:lnTo>
                  <a:lnTo>
                    <a:pt x="1447" y="521"/>
                  </a:lnTo>
                  <a:lnTo>
                    <a:pt x="1472" y="576"/>
                  </a:lnTo>
                  <a:lnTo>
                    <a:pt x="1492" y="632"/>
                  </a:lnTo>
                  <a:lnTo>
                    <a:pt x="1511" y="687"/>
                  </a:lnTo>
                  <a:lnTo>
                    <a:pt x="1652" y="736"/>
                  </a:lnTo>
                  <a:lnTo>
                    <a:pt x="1652" y="980"/>
                  </a:lnTo>
                  <a:lnTo>
                    <a:pt x="1511" y="1029"/>
                  </a:lnTo>
                  <a:lnTo>
                    <a:pt x="1492" y="1085"/>
                  </a:lnTo>
                  <a:lnTo>
                    <a:pt x="1472" y="1140"/>
                  </a:lnTo>
                  <a:lnTo>
                    <a:pt x="1447" y="1196"/>
                  </a:lnTo>
                  <a:lnTo>
                    <a:pt x="1416" y="1250"/>
                  </a:lnTo>
                  <a:lnTo>
                    <a:pt x="1511" y="1372"/>
                  </a:lnTo>
                  <a:lnTo>
                    <a:pt x="1346" y="1544"/>
                  </a:lnTo>
                  <a:lnTo>
                    <a:pt x="1204" y="1471"/>
                  </a:lnTo>
                  <a:lnTo>
                    <a:pt x="1150" y="1504"/>
                  </a:lnTo>
                  <a:lnTo>
                    <a:pt x="1098" y="1528"/>
                  </a:lnTo>
                  <a:lnTo>
                    <a:pt x="1044" y="1550"/>
                  </a:lnTo>
                  <a:lnTo>
                    <a:pt x="991" y="1568"/>
                  </a:lnTo>
                  <a:lnTo>
                    <a:pt x="944" y="1717"/>
                  </a:lnTo>
                  <a:lnTo>
                    <a:pt x="709" y="1717"/>
                  </a:lnTo>
                  <a:lnTo>
                    <a:pt x="685" y="1593"/>
                  </a:lnTo>
                  <a:lnTo>
                    <a:pt x="631" y="1574"/>
                  </a:lnTo>
                  <a:lnTo>
                    <a:pt x="579" y="1553"/>
                  </a:lnTo>
                  <a:lnTo>
                    <a:pt x="526" y="1527"/>
                  </a:lnTo>
                  <a:lnTo>
                    <a:pt x="472" y="1494"/>
                  </a:lnTo>
                  <a:lnTo>
                    <a:pt x="331" y="1568"/>
                  </a:lnTo>
                  <a:lnTo>
                    <a:pt x="166" y="1398"/>
                  </a:lnTo>
                  <a:lnTo>
                    <a:pt x="237" y="1250"/>
                  </a:lnTo>
                  <a:lnTo>
                    <a:pt x="206" y="1196"/>
                  </a:lnTo>
                  <a:lnTo>
                    <a:pt x="181" y="1140"/>
                  </a:lnTo>
                  <a:lnTo>
                    <a:pt x="161" y="1085"/>
                  </a:lnTo>
                  <a:lnTo>
                    <a:pt x="142" y="1029"/>
                  </a:lnTo>
                  <a:lnTo>
                    <a:pt x="0" y="980"/>
                  </a:lnTo>
                  <a:lnTo>
                    <a:pt x="0" y="736"/>
                  </a:lnTo>
                  <a:lnTo>
                    <a:pt x="119" y="711"/>
                  </a:lnTo>
                  <a:lnTo>
                    <a:pt x="137" y="656"/>
                  </a:lnTo>
                  <a:lnTo>
                    <a:pt x="157" y="600"/>
                  </a:lnTo>
                  <a:lnTo>
                    <a:pt x="182" y="546"/>
                  </a:lnTo>
                  <a:lnTo>
                    <a:pt x="213" y="491"/>
                  </a:lnTo>
                  <a:lnTo>
                    <a:pt x="142" y="343"/>
                  </a:lnTo>
                  <a:lnTo>
                    <a:pt x="307" y="173"/>
                  </a:lnTo>
                  <a:lnTo>
                    <a:pt x="448" y="246"/>
                  </a:lnTo>
                  <a:lnTo>
                    <a:pt x="502" y="213"/>
                  </a:lnTo>
                  <a:lnTo>
                    <a:pt x="555" y="187"/>
                  </a:lnTo>
                  <a:lnTo>
                    <a:pt x="609" y="166"/>
                  </a:lnTo>
                  <a:lnTo>
                    <a:pt x="661" y="147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386340" y="416215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485775" y="4619625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14FC19D-54D0-486D-8670-10B57C0846A3}"/>
              </a:ext>
            </a:extLst>
          </p:cNvPr>
          <p:cNvGrpSpPr/>
          <p:nvPr/>
        </p:nvGrpSpPr>
        <p:grpSpPr>
          <a:xfrm>
            <a:off x="868215" y="1037596"/>
            <a:ext cx="10053109" cy="5034355"/>
            <a:chOff x="69946" y="994970"/>
            <a:chExt cx="10053109" cy="5034355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BFAD431-BE5D-4148-8B7E-C3488ABB9DBF}"/>
                </a:ext>
              </a:extLst>
            </p:cNvPr>
            <p:cNvGrpSpPr/>
            <p:nvPr/>
          </p:nvGrpSpPr>
          <p:grpSpPr>
            <a:xfrm>
              <a:off x="1610859" y="994970"/>
              <a:ext cx="8512196" cy="5034355"/>
              <a:chOff x="1610859" y="994970"/>
              <a:chExt cx="7120464" cy="4434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A30F3B-0390-4271-8DC9-71D264A3E80B}"/>
                  </a:ext>
                </a:extLst>
              </p:cNvPr>
              <p:cNvGrpSpPr/>
              <p:nvPr/>
            </p:nvGrpSpPr>
            <p:grpSpPr>
              <a:xfrm>
                <a:off x="1610859" y="994970"/>
                <a:ext cx="7120464" cy="4434779"/>
                <a:chOff x="533401" y="1200146"/>
                <a:chExt cx="6438910" cy="3420900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533401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2171704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3810007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5448309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AC99F37-6296-40DE-9878-8FBCFA0258F5}"/>
                    </a:ext>
                  </a:extLst>
                </p:cNvPr>
                <p:cNvCxnSpPr/>
                <p:nvPr/>
              </p:nvCxnSpPr>
              <p:spPr>
                <a:xfrm rot="5400000">
                  <a:off x="-152396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002374D-3CF0-41BE-892F-97867185F0F4}"/>
                    </a:ext>
                  </a:extLst>
                </p:cNvPr>
                <p:cNvCxnSpPr/>
                <p:nvPr/>
              </p:nvCxnSpPr>
              <p:spPr>
                <a:xfrm rot="5400000">
                  <a:off x="1486718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14906DE-A486-4FE2-BBB2-C709A3303B7B}"/>
                    </a:ext>
                  </a:extLst>
                </p:cNvPr>
                <p:cNvCxnSpPr/>
                <p:nvPr/>
              </p:nvCxnSpPr>
              <p:spPr>
                <a:xfrm rot="5400000">
                  <a:off x="3125832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3B5BFBC-C62D-428B-A840-EBE900902143}"/>
                    </a:ext>
                  </a:extLst>
                </p:cNvPr>
                <p:cNvCxnSpPr/>
                <p:nvPr/>
              </p:nvCxnSpPr>
              <p:spPr>
                <a:xfrm rot="5400000">
                  <a:off x="4764945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38B2E75-4576-4B3C-AF06-6E2FB3143011}"/>
                    </a:ext>
                  </a:extLst>
                </p:cNvPr>
                <p:cNvCxnSpPr/>
                <p:nvPr/>
              </p:nvCxnSpPr>
              <p:spPr>
                <a:xfrm>
                  <a:off x="1295402" y="2100376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699E41B-6908-4B1F-8703-2626EB7F3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81866" y="2776428"/>
                  <a:ext cx="1663998" cy="616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AAA497D-F5CA-42CC-B77D-7EF1EFFC58CF}"/>
                    </a:ext>
                  </a:extLst>
                </p:cNvPr>
                <p:cNvCxnSpPr/>
                <p:nvPr/>
              </p:nvCxnSpPr>
              <p:spPr>
                <a:xfrm>
                  <a:off x="2923222" y="2165665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CCF9BB-1176-4C64-B3A1-D6FB8AC3953D}"/>
                    </a:ext>
                  </a:extLst>
                </p:cNvPr>
                <p:cNvSpPr txBox="1"/>
                <p:nvPr/>
              </p:nvSpPr>
              <p:spPr>
                <a:xfrm>
                  <a:off x="1280808" y="1810500"/>
                  <a:ext cx="536630" cy="237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Save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5AC88D-6FF7-452C-870F-2509903F4697}"/>
                    </a:ext>
                  </a:extLst>
                </p:cNvPr>
                <p:cNvSpPr txBox="1"/>
                <p:nvPr/>
              </p:nvSpPr>
              <p:spPr>
                <a:xfrm>
                  <a:off x="1323753" y="2244507"/>
                  <a:ext cx="1354114" cy="35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For all this time user </a:t>
                  </a:r>
                </a:p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Remains blocked</a:t>
                  </a:r>
                  <a:endParaRPr lang="en-US" sz="1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0E4114B-88F8-418A-815A-39DCF822F399}"/>
                    </a:ext>
                  </a:extLst>
                </p:cNvPr>
                <p:cNvSpPr txBox="1"/>
                <p:nvPr/>
              </p:nvSpPr>
              <p:spPr>
                <a:xfrm>
                  <a:off x="4779822" y="2637265"/>
                  <a:ext cx="1348615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form Database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2CC37C6-FB88-4DB8-A7E5-B0F4E58F53E6}"/>
                    </a:ext>
                  </a:extLst>
                </p:cNvPr>
                <p:cNvSpPr txBox="1"/>
                <p:nvPr/>
              </p:nvSpPr>
              <p:spPr>
                <a:xfrm>
                  <a:off x="4565522" y="1718694"/>
                  <a:ext cx="833791" cy="332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Processing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Time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F905F6-7DEA-4B6B-9054-CEDEF0F3CA01}"/>
                    </a:ext>
                  </a:extLst>
                </p:cNvPr>
                <p:cNvSpPr txBox="1"/>
                <p:nvPr/>
              </p:nvSpPr>
              <p:spPr>
                <a:xfrm>
                  <a:off x="3094350" y="1973857"/>
                  <a:ext cx="126979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Request send to server 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9B14925-FF21-42F8-81FA-37D1B1A3818D}"/>
                    </a:ext>
                  </a:extLst>
                </p:cNvPr>
                <p:cNvSpPr txBox="1"/>
                <p:nvPr/>
              </p:nvSpPr>
              <p:spPr>
                <a:xfrm>
                  <a:off x="3058066" y="3899002"/>
                  <a:ext cx="136437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from the server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C4EE280-06C5-4A74-9E64-DBAB467E417C}"/>
                    </a:ext>
                  </a:extLst>
                </p:cNvPr>
                <p:cNvSpPr/>
                <p:nvPr/>
              </p:nvSpPr>
              <p:spPr>
                <a:xfrm>
                  <a:off x="1228930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48DDC27-543F-453C-8749-8C3C1552C5BD}"/>
                    </a:ext>
                  </a:extLst>
                </p:cNvPr>
                <p:cNvSpPr/>
                <p:nvPr/>
              </p:nvSpPr>
              <p:spPr>
                <a:xfrm>
                  <a:off x="2872907" y="4475114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34E3103-BE7D-4631-BC20-D8BBC21037B8}"/>
                    </a:ext>
                  </a:extLst>
                </p:cNvPr>
                <p:cNvSpPr/>
                <p:nvPr/>
              </p:nvSpPr>
              <p:spPr>
                <a:xfrm>
                  <a:off x="4507156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9251C6-6CA4-4132-B44E-8EDE00B7AE15}"/>
                    </a:ext>
                  </a:extLst>
                </p:cNvPr>
                <p:cNvSpPr/>
                <p:nvPr/>
              </p:nvSpPr>
              <p:spPr>
                <a:xfrm>
                  <a:off x="6151123" y="4475131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949" y="2497363"/>
                <a:ext cx="1839544" cy="7813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992984" y="2339576"/>
                <a:ext cx="254905" cy="69046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593" y="2006534"/>
                <a:ext cx="197577" cy="240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3B0D25-A47D-45F7-9A2C-2D8AD9D587AD}"/>
                </a:ext>
              </a:extLst>
            </p:cNvPr>
            <p:cNvSpPr txBox="1"/>
            <p:nvPr/>
          </p:nvSpPr>
          <p:spPr>
            <a:xfrm>
              <a:off x="7351134" y="2367939"/>
              <a:ext cx="15087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Request to Database</a:t>
              </a:r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1F3CBE22-6C3B-4084-9969-EC5967CA2F2D}"/>
                </a:ext>
              </a:extLst>
            </p:cNvPr>
            <p:cNvSpPr/>
            <p:nvPr/>
          </p:nvSpPr>
          <p:spPr>
            <a:xfrm>
              <a:off x="9118911" y="272709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E2CAF84-59A5-4CE8-9803-C9AB4659DCD2}"/>
                </a:ext>
              </a:extLst>
            </p:cNvPr>
            <p:cNvCxnSpPr/>
            <p:nvPr/>
          </p:nvCxnSpPr>
          <p:spPr>
            <a:xfrm flipH="1">
              <a:off x="6949870" y="3001643"/>
              <a:ext cx="2216194" cy="2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56D2A0-F96D-4226-B161-CD8C79D44A88}"/>
                </a:ext>
              </a:extLst>
            </p:cNvPr>
            <p:cNvSpPr/>
            <p:nvPr/>
          </p:nvSpPr>
          <p:spPr>
            <a:xfrm>
              <a:off x="4675741" y="2404736"/>
              <a:ext cx="112765" cy="89101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53299C8-7DDB-468B-946E-F97D08A7FD34}"/>
                </a:ext>
              </a:extLst>
            </p:cNvPr>
            <p:cNvSpPr/>
            <p:nvPr/>
          </p:nvSpPr>
          <p:spPr>
            <a:xfrm>
              <a:off x="6846989" y="2430764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5C0BF6C-8685-4B9B-9144-D353827B08AF}"/>
                </a:ext>
              </a:extLst>
            </p:cNvPr>
            <p:cNvSpPr/>
            <p:nvPr/>
          </p:nvSpPr>
          <p:spPr>
            <a:xfrm>
              <a:off x="6842897" y="297400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CD7C271-2A26-442E-95E7-B7922E076E13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 flipV="1">
              <a:off x="4779713" y="3240706"/>
              <a:ext cx="2126654" cy="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69946" y="2549081"/>
              <a:ext cx="213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Synchronous Nature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C9A82C-3431-4EF7-AD38-0FB9DF825A47}"/>
                </a:ext>
              </a:extLst>
            </p:cNvPr>
            <p:cNvCxnSpPr/>
            <p:nvPr/>
          </p:nvCxnSpPr>
          <p:spPr>
            <a:xfrm>
              <a:off x="2617169" y="4025063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28D7E35-D303-4A97-A981-532102E87E3F}"/>
                </a:ext>
              </a:extLst>
            </p:cNvPr>
            <p:cNvCxnSpPr/>
            <p:nvPr/>
          </p:nvCxnSpPr>
          <p:spPr>
            <a:xfrm>
              <a:off x="4780394" y="4224790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D60828-9636-45D2-9F1A-3CE51610EF3A}"/>
                </a:ext>
              </a:extLst>
            </p:cNvPr>
            <p:cNvCxnSpPr/>
            <p:nvPr/>
          </p:nvCxnSpPr>
          <p:spPr>
            <a:xfrm>
              <a:off x="6927230" y="4538817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972720-B834-42A6-AE47-65620D609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0637" y="467703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F7880A5-F45F-45E1-9579-6F214E18A6DA}"/>
                </a:ext>
              </a:extLst>
            </p:cNvPr>
            <p:cNvSpPr/>
            <p:nvPr/>
          </p:nvSpPr>
          <p:spPr>
            <a:xfrm>
              <a:off x="4687216" y="4063372"/>
              <a:ext cx="160153" cy="5929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6EDAFB6-C116-4CC3-84D3-FAA67CC17984}"/>
                </a:ext>
              </a:extLst>
            </p:cNvPr>
            <p:cNvSpPr/>
            <p:nvPr/>
          </p:nvSpPr>
          <p:spPr>
            <a:xfrm>
              <a:off x="6885332" y="4258272"/>
              <a:ext cx="126834" cy="9480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53974E-617B-4B52-A19A-017B5D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6530" y="4872558"/>
              <a:ext cx="2157369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3E51A92-8D4B-495D-BDEB-F2260CEA88AF}"/>
                </a:ext>
              </a:extLst>
            </p:cNvPr>
            <p:cNvSpPr/>
            <p:nvPr/>
          </p:nvSpPr>
          <p:spPr>
            <a:xfrm>
              <a:off x="9101692" y="4538817"/>
              <a:ext cx="126834" cy="33374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E199196D-943C-4DC4-A4E3-435BF343ABD2}"/>
                </a:ext>
              </a:extLst>
            </p:cNvPr>
            <p:cNvCxnSpPr>
              <a:cxnSpLocks/>
              <a:stCxn id="89" idx="3"/>
              <a:endCxn id="89" idx="2"/>
            </p:cNvCxnSpPr>
            <p:nvPr/>
          </p:nvCxnSpPr>
          <p:spPr>
            <a:xfrm flipH="1">
              <a:off x="4767293" y="4359871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9CB9E49-FB3E-4A2C-9B2B-8699DFB66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284" y="4872645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2CA3E48-485D-497D-884E-D4FC8D210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1473" y="521987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8B1FE1-F192-4832-AB0C-1C2E6F41407B}"/>
                </a:ext>
              </a:extLst>
            </p:cNvPr>
            <p:cNvSpPr/>
            <p:nvPr/>
          </p:nvSpPr>
          <p:spPr>
            <a:xfrm>
              <a:off x="4710736" y="5180200"/>
              <a:ext cx="122627" cy="35201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4DA2958-F26E-4B08-A90F-536F74B8B6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325" y="5539578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F9DDF0-1001-49B8-BC63-1C78F20FF413}"/>
                </a:ext>
              </a:extLst>
            </p:cNvPr>
            <p:cNvSpPr txBox="1"/>
            <p:nvPr/>
          </p:nvSpPr>
          <p:spPr>
            <a:xfrm>
              <a:off x="2646220" y="4099794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Remains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AE324F-4653-4C1D-9738-A1B23818EC05}"/>
                </a:ext>
              </a:extLst>
            </p:cNvPr>
            <p:cNvSpPr txBox="1"/>
            <p:nvPr/>
          </p:nvSpPr>
          <p:spPr>
            <a:xfrm>
              <a:off x="2705880" y="4835926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Is Not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cxnSp>
          <p:nvCxnSpPr>
            <p:cNvPr id="117" name="Connector: Curved 116">
              <a:extLst>
                <a:ext uri="{FF2B5EF4-FFF2-40B4-BE49-F238E27FC236}">
                  <a16:creationId xmlns:a16="http://schemas.microsoft.com/office/drawing/2014/main" id="{0FB4BBCB-C3DB-4341-8C4F-D1A01166E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7917" y="5215723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C0785146-DE4F-4E2A-A6D2-62D13F635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449" y="4224790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74FBCF3-5515-4F9A-B4F3-E0E3E2CFAA1F}"/>
              </a:ext>
            </a:extLst>
          </p:cNvPr>
          <p:cNvSpPr txBox="1"/>
          <p:nvPr/>
        </p:nvSpPr>
        <p:spPr>
          <a:xfrm>
            <a:off x="253094" y="4601470"/>
            <a:ext cx="251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Asynchronous Response</a:t>
            </a:r>
          </a:p>
        </p:txBody>
      </p:sp>
      <p:sp>
        <p:nvSpPr>
          <p:cNvPr id="1057" name="Left Brace 1056">
            <a:extLst>
              <a:ext uri="{FF2B5EF4-FFF2-40B4-BE49-F238E27FC236}">
                <a16:creationId xmlns:a16="http://schemas.microsoft.com/office/drawing/2014/main" id="{CB5F28AE-AB6B-4387-9287-43C09FFC43D3}"/>
              </a:ext>
            </a:extLst>
          </p:cNvPr>
          <p:cNvSpPr/>
          <p:nvPr/>
        </p:nvSpPr>
        <p:spPr>
          <a:xfrm>
            <a:off x="2989725" y="2159954"/>
            <a:ext cx="388344" cy="1232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Left Brace 1057">
            <a:extLst>
              <a:ext uri="{FF2B5EF4-FFF2-40B4-BE49-F238E27FC236}">
                <a16:creationId xmlns:a16="http://schemas.microsoft.com/office/drawing/2014/main" id="{60B27927-96E6-45F8-A92E-E6711D4F3961}"/>
              </a:ext>
            </a:extLst>
          </p:cNvPr>
          <p:cNvSpPr/>
          <p:nvPr/>
        </p:nvSpPr>
        <p:spPr>
          <a:xfrm>
            <a:off x="2761385" y="3990975"/>
            <a:ext cx="567228" cy="15903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8B26B6-A0C4-4049-94DE-3D573CC1EE8A}"/>
              </a:ext>
            </a:extLst>
          </p:cNvPr>
          <p:cNvSpPr txBox="1"/>
          <p:nvPr/>
        </p:nvSpPr>
        <p:spPr>
          <a:xfrm>
            <a:off x="3425770" y="3755096"/>
            <a:ext cx="709421" cy="349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Save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A6BDCB-A3ED-46FA-8ABD-21F382699048}"/>
              </a:ext>
            </a:extLst>
          </p:cNvPr>
          <p:cNvSpPr txBox="1"/>
          <p:nvPr/>
        </p:nvSpPr>
        <p:spPr>
          <a:xfrm>
            <a:off x="5774496" y="3974661"/>
            <a:ext cx="169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send to server 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CA9CD70-7686-4DCE-A4C4-10C58FCFB2CB}"/>
              </a:ext>
            </a:extLst>
          </p:cNvPr>
          <p:cNvSpPr txBox="1"/>
          <p:nvPr/>
        </p:nvSpPr>
        <p:spPr>
          <a:xfrm>
            <a:off x="8158928" y="4325090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to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6E75A8-8596-49D1-BEAD-A11FFBB175AC}"/>
              </a:ext>
            </a:extLst>
          </p:cNvPr>
          <p:cNvSpPr txBox="1"/>
          <p:nvPr/>
        </p:nvSpPr>
        <p:spPr>
          <a:xfrm>
            <a:off x="8165743" y="492417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Response form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428625" y="1017158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</a:t>
            </a:r>
            <a:r>
              <a:rPr lang="en-US" dirty="0" err="1"/>
              <a:t>aItems</a:t>
            </a:r>
            <a:r>
              <a:rPr lang="en-US" dirty="0"/>
              <a:t>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</a:t>
            </a:r>
            <a:r>
              <a:rPr lang="en-US" dirty="0" err="1"/>
              <a:t>oObjName</a:t>
            </a:r>
            <a:r>
              <a:rPr lang="en-US" dirty="0"/>
              <a:t>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350726" y="3209353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</a:t>
            </a:r>
            <a:r>
              <a:rPr lang="en-US" dirty="0" err="1"/>
              <a:t>entityset</a:t>
            </a:r>
            <a:r>
              <a:rPr lang="en-US" dirty="0"/>
              <a:t> of type object (single)</a:t>
            </a:r>
          </a:p>
          <a:p>
            <a:r>
              <a:rPr lang="en-US" dirty="0"/>
              <a:t>	"</a:t>
            </a:r>
            <a:r>
              <a:rPr lang="en-US" dirty="0" err="1"/>
              <a:t>empStructure</a:t>
            </a:r>
            <a:r>
              <a:rPr lang="en-US" dirty="0"/>
              <a:t>": {</a:t>
            </a:r>
          </a:p>
          <a:p>
            <a:r>
              <a:rPr lang="en-US" dirty="0"/>
              <a:t>		"</a:t>
            </a:r>
            <a:r>
              <a:rPr lang="en-US" dirty="0" err="1"/>
              <a:t>empNo</a:t>
            </a:r>
            <a:r>
              <a:rPr lang="en-US" dirty="0"/>
              <a:t>": 100,</a:t>
            </a:r>
          </a:p>
          <a:p>
            <a:r>
              <a:rPr lang="en-US" dirty="0"/>
              <a:t>		"</a:t>
            </a:r>
            <a:r>
              <a:rPr lang="en-US" dirty="0" err="1"/>
              <a:t>empName</a:t>
            </a:r>
            <a:r>
              <a:rPr lang="en-US" dirty="0"/>
              <a:t>": "</a:t>
            </a:r>
            <a:r>
              <a:rPr lang="en-US" dirty="0" err="1"/>
              <a:t>Latika</a:t>
            </a:r>
            <a:r>
              <a:rPr lang="en-US" dirty="0"/>
              <a:t> </a:t>
            </a:r>
            <a:r>
              <a:rPr lang="en-US" dirty="0" err="1"/>
              <a:t>Roongta</a:t>
            </a:r>
            <a:r>
              <a:rPr lang="en-US" dirty="0"/>
              <a:t>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752329" y="899721"/>
            <a:ext cx="6173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</a:t>
            </a:r>
            <a:r>
              <a:rPr lang="en-US" dirty="0" err="1"/>
              <a:t>className</a:t>
            </a:r>
            <a:r>
              <a:rPr lang="en-US" dirty="0"/>
              <a:t>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428625" y="97155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390525" y="89972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409575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261764" y="947156"/>
            <a:ext cx="312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F005-AF8F-45B9-A2A0-790D0855CCF1}"/>
              </a:ext>
            </a:extLst>
          </p:cNvPr>
          <p:cNvSpPr txBox="1"/>
          <p:nvPr/>
        </p:nvSpPr>
        <p:spPr>
          <a:xfrm>
            <a:off x="752763" y="1505527"/>
            <a:ext cx="416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Under the Hood of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UI5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Installation of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381000" y="3429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--Break--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752762" y="3967479"/>
            <a:ext cx="5419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522E-E47C-41D0-8678-6330F9747FE6}"/>
              </a:ext>
            </a:extLst>
          </p:cNvPr>
          <p:cNvSpPr txBox="1"/>
          <p:nvPr/>
        </p:nvSpPr>
        <p:spPr>
          <a:xfrm>
            <a:off x="373613" y="266789"/>
            <a:ext cx="56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394118" y="89652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00" y="2816420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60567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04799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2050473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87927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387927" y="942109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r>
              <a:rPr lang="en-US" dirty="0"/>
              <a:t>- 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480291" y="2115127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28666"/>
              </p:ext>
            </p:extLst>
          </p:nvPr>
        </p:nvGraphicFramePr>
        <p:xfrm>
          <a:off x="513676" y="2640499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9190</TotalTime>
  <Words>2162</Words>
  <Application>Microsoft Office PowerPoint</Application>
  <PresentationFormat>Widescreen</PresentationFormat>
  <Paragraphs>338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625</cp:revision>
  <dcterms:created xsi:type="dcterms:W3CDTF">2016-07-10T03:33:26Z</dcterms:created>
  <dcterms:modified xsi:type="dcterms:W3CDTF">2021-05-17T15:07:26Z</dcterms:modified>
</cp:coreProperties>
</file>